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7" r:id="rId1"/>
  </p:sldMasterIdLst>
  <p:notesMasterIdLst>
    <p:notesMasterId r:id="rId11"/>
  </p:notesMasterIdLst>
  <p:handoutMasterIdLst>
    <p:handoutMasterId r:id="rId12"/>
  </p:handoutMasterIdLst>
  <p:sldIdLst>
    <p:sldId id="256" r:id="rId2"/>
    <p:sldId id="257" r:id="rId3"/>
    <p:sldId id="258" r:id="rId4"/>
    <p:sldId id="259" r:id="rId5"/>
    <p:sldId id="260" r:id="rId6"/>
    <p:sldId id="262" r:id="rId7"/>
    <p:sldId id="263" r:id="rId8"/>
    <p:sldId id="264" r:id="rId9"/>
    <p:sldId id="265" r:id="rId10"/>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76" d="100"/>
          <a:sy n="76" d="100"/>
        </p:scale>
        <p:origin x="-2040" y="-192"/>
      </p:cViewPr>
      <p:guideLst>
        <p:guide orient="horz" pos="2160"/>
        <p:guide pos="44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32BC07-8337-A247-B6E4-E4FE195F9AE0}"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806F3E02-A4C0-4946-A8B7-9EE2CBBABB7E}">
      <dgm:prSet phldrT="[Text]"/>
      <dgm:spPr/>
      <dgm:t>
        <a:bodyPr/>
        <a:lstStyle/>
        <a:p>
          <a:r>
            <a:rPr lang="en-US" dirty="0" smtClean="0"/>
            <a:t>Vision</a:t>
          </a:r>
          <a:endParaRPr lang="en-US" dirty="0"/>
        </a:p>
      </dgm:t>
    </dgm:pt>
    <dgm:pt modelId="{57F44EAF-9B04-0B47-86E7-BB4184C69839}" type="parTrans" cxnId="{2CCDC2EF-78F2-834C-A07F-8DB43759669C}">
      <dgm:prSet/>
      <dgm:spPr/>
      <dgm:t>
        <a:bodyPr/>
        <a:lstStyle/>
        <a:p>
          <a:endParaRPr lang="en-US"/>
        </a:p>
      </dgm:t>
    </dgm:pt>
    <dgm:pt modelId="{BCECCE07-A4F3-9A48-9DA7-2F296BCA12AC}" type="sibTrans" cxnId="{2CCDC2EF-78F2-834C-A07F-8DB43759669C}">
      <dgm:prSet/>
      <dgm:spPr/>
      <dgm:t>
        <a:bodyPr/>
        <a:lstStyle/>
        <a:p>
          <a:endParaRPr lang="en-US"/>
        </a:p>
      </dgm:t>
    </dgm:pt>
    <dgm:pt modelId="{82372B32-0D36-8840-AA29-A1BD15177922}">
      <dgm:prSet phldrT="[Text]" custT="1"/>
      <dgm:spPr/>
      <dgm:t>
        <a:bodyPr/>
        <a:lstStyle/>
        <a:p>
          <a:r>
            <a:rPr lang="en-US" sz="1800" dirty="0" smtClean="0"/>
            <a:t>BOM</a:t>
          </a:r>
          <a:endParaRPr lang="en-US" sz="1800" dirty="0"/>
        </a:p>
      </dgm:t>
    </dgm:pt>
    <dgm:pt modelId="{62D2FBD3-C151-214C-8BFF-6DFAA20FDB26}" type="parTrans" cxnId="{7C8057BA-9B86-3148-A51C-EC0DD9722E80}">
      <dgm:prSet/>
      <dgm:spPr/>
      <dgm:t>
        <a:bodyPr/>
        <a:lstStyle/>
        <a:p>
          <a:endParaRPr lang="en-US"/>
        </a:p>
      </dgm:t>
    </dgm:pt>
    <dgm:pt modelId="{159510DF-4709-4343-BDE5-FBB8267D68F7}" type="sibTrans" cxnId="{7C8057BA-9B86-3148-A51C-EC0DD9722E80}">
      <dgm:prSet/>
      <dgm:spPr/>
      <dgm:t>
        <a:bodyPr/>
        <a:lstStyle/>
        <a:p>
          <a:endParaRPr lang="en-US"/>
        </a:p>
      </dgm:t>
    </dgm:pt>
    <dgm:pt modelId="{94E7C733-C1F0-AF44-B14B-3B08BE2297EA}">
      <dgm:prSet phldrT="[Text]" custT="1"/>
      <dgm:spPr/>
      <dgm:t>
        <a:bodyPr/>
        <a:lstStyle/>
        <a:p>
          <a:r>
            <a:rPr lang="en-US" sz="1800" dirty="0" smtClean="0"/>
            <a:t>Pupils</a:t>
          </a:r>
          <a:endParaRPr lang="en-US" sz="1800" dirty="0"/>
        </a:p>
      </dgm:t>
    </dgm:pt>
    <dgm:pt modelId="{13F5D2BF-C7EB-7445-BB74-4E35F317475E}" type="parTrans" cxnId="{C91C4C65-1B3C-624D-B364-06DE0CCFDA48}">
      <dgm:prSet/>
      <dgm:spPr/>
      <dgm:t>
        <a:bodyPr/>
        <a:lstStyle/>
        <a:p>
          <a:endParaRPr lang="en-US"/>
        </a:p>
      </dgm:t>
    </dgm:pt>
    <dgm:pt modelId="{5034C1DA-8645-3444-BDA6-D991E06DD563}" type="sibTrans" cxnId="{C91C4C65-1B3C-624D-B364-06DE0CCFDA48}">
      <dgm:prSet/>
      <dgm:spPr/>
      <dgm:t>
        <a:bodyPr/>
        <a:lstStyle/>
        <a:p>
          <a:endParaRPr lang="en-US"/>
        </a:p>
      </dgm:t>
    </dgm:pt>
    <dgm:pt modelId="{503F7E14-CA11-5343-9C9C-D43D243E22BA}">
      <dgm:prSet phldrT="[Text]" custT="1"/>
      <dgm:spPr/>
      <dgm:t>
        <a:bodyPr/>
        <a:lstStyle/>
        <a:p>
          <a:r>
            <a:rPr lang="en-US" sz="1800" dirty="0" smtClean="0"/>
            <a:t>Parents</a:t>
          </a:r>
          <a:endParaRPr lang="en-US" sz="1800" dirty="0"/>
        </a:p>
      </dgm:t>
    </dgm:pt>
    <dgm:pt modelId="{3EF4F4D2-4F2C-6444-B5E3-6A683706BF4B}" type="parTrans" cxnId="{EBFB3152-1AA1-9146-91BA-9DA87EE201C8}">
      <dgm:prSet/>
      <dgm:spPr/>
      <dgm:t>
        <a:bodyPr/>
        <a:lstStyle/>
        <a:p>
          <a:endParaRPr lang="en-US"/>
        </a:p>
      </dgm:t>
    </dgm:pt>
    <dgm:pt modelId="{A65ADD56-6378-0B47-A0A5-133D1DDFA854}" type="sibTrans" cxnId="{EBFB3152-1AA1-9146-91BA-9DA87EE201C8}">
      <dgm:prSet/>
      <dgm:spPr/>
      <dgm:t>
        <a:bodyPr/>
        <a:lstStyle/>
        <a:p>
          <a:endParaRPr lang="en-US"/>
        </a:p>
      </dgm:t>
    </dgm:pt>
    <dgm:pt modelId="{55764159-3ED7-1644-9DAF-3096CC70A067}">
      <dgm:prSet phldrT="[Text]" custT="1"/>
      <dgm:spPr/>
      <dgm:t>
        <a:bodyPr/>
        <a:lstStyle/>
        <a:p>
          <a:r>
            <a:rPr lang="en-US" sz="1800" dirty="0" smtClean="0"/>
            <a:t>Teachers</a:t>
          </a:r>
          <a:endParaRPr lang="en-US" sz="1800" dirty="0"/>
        </a:p>
      </dgm:t>
    </dgm:pt>
    <dgm:pt modelId="{4E3B412D-49A9-AA44-BC36-17D84C1D5A74}" type="parTrans" cxnId="{792726F4-DD2F-3E4F-B2B3-17FE981BA3EA}">
      <dgm:prSet/>
      <dgm:spPr/>
      <dgm:t>
        <a:bodyPr/>
        <a:lstStyle/>
        <a:p>
          <a:endParaRPr lang="en-US"/>
        </a:p>
      </dgm:t>
    </dgm:pt>
    <dgm:pt modelId="{B933258C-A9E6-E543-B8B6-AA030F0C842B}" type="sibTrans" cxnId="{792726F4-DD2F-3E4F-B2B3-17FE981BA3EA}">
      <dgm:prSet/>
      <dgm:spPr/>
      <dgm:t>
        <a:bodyPr/>
        <a:lstStyle/>
        <a:p>
          <a:endParaRPr lang="en-US"/>
        </a:p>
      </dgm:t>
    </dgm:pt>
    <dgm:pt modelId="{AF630DB6-E36A-0143-AE24-77727055C16E}" type="pres">
      <dgm:prSet presAssocID="{BC32BC07-8337-A247-B6E4-E4FE195F9AE0}" presName="Name0" presStyleCnt="0">
        <dgm:presLayoutVars>
          <dgm:chMax val="1"/>
          <dgm:dir/>
          <dgm:animLvl val="ctr"/>
          <dgm:resizeHandles val="exact"/>
        </dgm:presLayoutVars>
      </dgm:prSet>
      <dgm:spPr/>
      <dgm:t>
        <a:bodyPr/>
        <a:lstStyle/>
        <a:p>
          <a:endParaRPr lang="en-US"/>
        </a:p>
      </dgm:t>
    </dgm:pt>
    <dgm:pt modelId="{6AD41630-CD63-C641-8A29-5CE8CBDB0137}" type="pres">
      <dgm:prSet presAssocID="{806F3E02-A4C0-4946-A8B7-9EE2CBBABB7E}" presName="centerShape" presStyleLbl="node0" presStyleIdx="0" presStyleCnt="1"/>
      <dgm:spPr/>
      <dgm:t>
        <a:bodyPr/>
        <a:lstStyle/>
        <a:p>
          <a:endParaRPr lang="en-US"/>
        </a:p>
      </dgm:t>
    </dgm:pt>
    <dgm:pt modelId="{CAEE8A7E-2180-084E-B0C6-8ADC70E5A8F0}" type="pres">
      <dgm:prSet presAssocID="{82372B32-0D36-8840-AA29-A1BD15177922}" presName="node" presStyleLbl="node1" presStyleIdx="0" presStyleCnt="4" custScaleX="123911">
        <dgm:presLayoutVars>
          <dgm:bulletEnabled val="1"/>
        </dgm:presLayoutVars>
      </dgm:prSet>
      <dgm:spPr/>
      <dgm:t>
        <a:bodyPr/>
        <a:lstStyle/>
        <a:p>
          <a:endParaRPr lang="en-US"/>
        </a:p>
      </dgm:t>
    </dgm:pt>
    <dgm:pt modelId="{592FF576-B496-E94C-818A-6E42CAC72280}" type="pres">
      <dgm:prSet presAssocID="{82372B32-0D36-8840-AA29-A1BD15177922}" presName="dummy" presStyleCnt="0"/>
      <dgm:spPr/>
    </dgm:pt>
    <dgm:pt modelId="{0921D7A2-115C-844F-B0DF-33490168B107}" type="pres">
      <dgm:prSet presAssocID="{159510DF-4709-4343-BDE5-FBB8267D68F7}" presName="sibTrans" presStyleLbl="sibTrans2D1" presStyleIdx="0" presStyleCnt="4"/>
      <dgm:spPr/>
      <dgm:t>
        <a:bodyPr/>
        <a:lstStyle/>
        <a:p>
          <a:endParaRPr lang="en-US"/>
        </a:p>
      </dgm:t>
    </dgm:pt>
    <dgm:pt modelId="{36D4729C-CA79-224B-9013-12D33CC67F6A}" type="pres">
      <dgm:prSet presAssocID="{94E7C733-C1F0-AF44-B14B-3B08BE2297EA}" presName="node" presStyleLbl="node1" presStyleIdx="1" presStyleCnt="4" custScaleX="121157">
        <dgm:presLayoutVars>
          <dgm:bulletEnabled val="1"/>
        </dgm:presLayoutVars>
      </dgm:prSet>
      <dgm:spPr/>
      <dgm:t>
        <a:bodyPr/>
        <a:lstStyle/>
        <a:p>
          <a:endParaRPr lang="en-US"/>
        </a:p>
      </dgm:t>
    </dgm:pt>
    <dgm:pt modelId="{32D238EE-73EE-114D-89DA-D7CB8B89EB00}" type="pres">
      <dgm:prSet presAssocID="{94E7C733-C1F0-AF44-B14B-3B08BE2297EA}" presName="dummy" presStyleCnt="0"/>
      <dgm:spPr/>
    </dgm:pt>
    <dgm:pt modelId="{1E94A00F-0245-3646-A5F8-A20F17A9A093}" type="pres">
      <dgm:prSet presAssocID="{5034C1DA-8645-3444-BDA6-D991E06DD563}" presName="sibTrans" presStyleLbl="sibTrans2D1" presStyleIdx="1" presStyleCnt="4"/>
      <dgm:spPr/>
      <dgm:t>
        <a:bodyPr/>
        <a:lstStyle/>
        <a:p>
          <a:endParaRPr lang="en-US"/>
        </a:p>
      </dgm:t>
    </dgm:pt>
    <dgm:pt modelId="{06FB6702-298D-A741-AA87-5B60DC54AAA5}" type="pres">
      <dgm:prSet presAssocID="{503F7E14-CA11-5343-9C9C-D43D243E22BA}" presName="node" presStyleLbl="node1" presStyleIdx="2" presStyleCnt="4" custScaleX="121157">
        <dgm:presLayoutVars>
          <dgm:bulletEnabled val="1"/>
        </dgm:presLayoutVars>
      </dgm:prSet>
      <dgm:spPr/>
      <dgm:t>
        <a:bodyPr/>
        <a:lstStyle/>
        <a:p>
          <a:endParaRPr lang="en-US"/>
        </a:p>
      </dgm:t>
    </dgm:pt>
    <dgm:pt modelId="{C79DF552-23EA-6347-BD74-769623C344B7}" type="pres">
      <dgm:prSet presAssocID="{503F7E14-CA11-5343-9C9C-D43D243E22BA}" presName="dummy" presStyleCnt="0"/>
      <dgm:spPr/>
    </dgm:pt>
    <dgm:pt modelId="{90A7B369-63F2-A24B-BB3C-D23F0E5B2B01}" type="pres">
      <dgm:prSet presAssocID="{A65ADD56-6378-0B47-A0A5-133D1DDFA854}" presName="sibTrans" presStyleLbl="sibTrans2D1" presStyleIdx="2" presStyleCnt="4"/>
      <dgm:spPr/>
      <dgm:t>
        <a:bodyPr/>
        <a:lstStyle/>
        <a:p>
          <a:endParaRPr lang="en-US"/>
        </a:p>
      </dgm:t>
    </dgm:pt>
    <dgm:pt modelId="{C148B12A-3CF2-3844-8486-C0CBE1BD2954}" type="pres">
      <dgm:prSet presAssocID="{55764159-3ED7-1644-9DAF-3096CC70A067}" presName="node" presStyleLbl="node1" presStyleIdx="3" presStyleCnt="4" custScaleX="121157">
        <dgm:presLayoutVars>
          <dgm:bulletEnabled val="1"/>
        </dgm:presLayoutVars>
      </dgm:prSet>
      <dgm:spPr/>
      <dgm:t>
        <a:bodyPr/>
        <a:lstStyle/>
        <a:p>
          <a:endParaRPr lang="en-US"/>
        </a:p>
      </dgm:t>
    </dgm:pt>
    <dgm:pt modelId="{45E4F3BB-B376-584D-BD72-20E1EAE9D7D0}" type="pres">
      <dgm:prSet presAssocID="{55764159-3ED7-1644-9DAF-3096CC70A067}" presName="dummy" presStyleCnt="0"/>
      <dgm:spPr/>
    </dgm:pt>
    <dgm:pt modelId="{75D4F8BC-5406-1E4D-96AF-601CB564885B}" type="pres">
      <dgm:prSet presAssocID="{B933258C-A9E6-E543-B8B6-AA030F0C842B}" presName="sibTrans" presStyleLbl="sibTrans2D1" presStyleIdx="3" presStyleCnt="4"/>
      <dgm:spPr/>
      <dgm:t>
        <a:bodyPr/>
        <a:lstStyle/>
        <a:p>
          <a:endParaRPr lang="en-US"/>
        </a:p>
      </dgm:t>
    </dgm:pt>
  </dgm:ptLst>
  <dgm:cxnLst>
    <dgm:cxn modelId="{04DA34FD-1F13-FE4F-A182-19FF3A98A7F8}" type="presOf" srcId="{159510DF-4709-4343-BDE5-FBB8267D68F7}" destId="{0921D7A2-115C-844F-B0DF-33490168B107}" srcOrd="0" destOrd="0" presId="urn:microsoft.com/office/officeart/2005/8/layout/radial6"/>
    <dgm:cxn modelId="{C91C4C65-1B3C-624D-B364-06DE0CCFDA48}" srcId="{806F3E02-A4C0-4946-A8B7-9EE2CBBABB7E}" destId="{94E7C733-C1F0-AF44-B14B-3B08BE2297EA}" srcOrd="1" destOrd="0" parTransId="{13F5D2BF-C7EB-7445-BB74-4E35F317475E}" sibTransId="{5034C1DA-8645-3444-BDA6-D991E06DD563}"/>
    <dgm:cxn modelId="{792726F4-DD2F-3E4F-B2B3-17FE981BA3EA}" srcId="{806F3E02-A4C0-4946-A8B7-9EE2CBBABB7E}" destId="{55764159-3ED7-1644-9DAF-3096CC70A067}" srcOrd="3" destOrd="0" parTransId="{4E3B412D-49A9-AA44-BC36-17D84C1D5A74}" sibTransId="{B933258C-A9E6-E543-B8B6-AA030F0C842B}"/>
    <dgm:cxn modelId="{0B926891-0E70-7944-A7C8-75B2679E9556}" type="presOf" srcId="{82372B32-0D36-8840-AA29-A1BD15177922}" destId="{CAEE8A7E-2180-084E-B0C6-8ADC70E5A8F0}" srcOrd="0" destOrd="0" presId="urn:microsoft.com/office/officeart/2005/8/layout/radial6"/>
    <dgm:cxn modelId="{7C8057BA-9B86-3148-A51C-EC0DD9722E80}" srcId="{806F3E02-A4C0-4946-A8B7-9EE2CBBABB7E}" destId="{82372B32-0D36-8840-AA29-A1BD15177922}" srcOrd="0" destOrd="0" parTransId="{62D2FBD3-C151-214C-8BFF-6DFAA20FDB26}" sibTransId="{159510DF-4709-4343-BDE5-FBB8267D68F7}"/>
    <dgm:cxn modelId="{6AED64EF-CD97-2941-B372-0BAECDC6A44C}" type="presOf" srcId="{5034C1DA-8645-3444-BDA6-D991E06DD563}" destId="{1E94A00F-0245-3646-A5F8-A20F17A9A093}" srcOrd="0" destOrd="0" presId="urn:microsoft.com/office/officeart/2005/8/layout/radial6"/>
    <dgm:cxn modelId="{EBFB3152-1AA1-9146-91BA-9DA87EE201C8}" srcId="{806F3E02-A4C0-4946-A8B7-9EE2CBBABB7E}" destId="{503F7E14-CA11-5343-9C9C-D43D243E22BA}" srcOrd="2" destOrd="0" parTransId="{3EF4F4D2-4F2C-6444-B5E3-6A683706BF4B}" sibTransId="{A65ADD56-6378-0B47-A0A5-133D1DDFA854}"/>
    <dgm:cxn modelId="{ACD4F127-1836-994C-BBF0-D1D06FC82D01}" type="presOf" srcId="{A65ADD56-6378-0B47-A0A5-133D1DDFA854}" destId="{90A7B369-63F2-A24B-BB3C-D23F0E5B2B01}" srcOrd="0" destOrd="0" presId="urn:microsoft.com/office/officeart/2005/8/layout/radial6"/>
    <dgm:cxn modelId="{2CCDC2EF-78F2-834C-A07F-8DB43759669C}" srcId="{BC32BC07-8337-A247-B6E4-E4FE195F9AE0}" destId="{806F3E02-A4C0-4946-A8B7-9EE2CBBABB7E}" srcOrd="0" destOrd="0" parTransId="{57F44EAF-9B04-0B47-86E7-BB4184C69839}" sibTransId="{BCECCE07-A4F3-9A48-9DA7-2F296BCA12AC}"/>
    <dgm:cxn modelId="{110A6A1B-2B44-B947-9450-698714D9DD6D}" type="presOf" srcId="{55764159-3ED7-1644-9DAF-3096CC70A067}" destId="{C148B12A-3CF2-3844-8486-C0CBE1BD2954}" srcOrd="0" destOrd="0" presId="urn:microsoft.com/office/officeart/2005/8/layout/radial6"/>
    <dgm:cxn modelId="{9D6804B4-7A6A-2446-9F79-D8138924F303}" type="presOf" srcId="{806F3E02-A4C0-4946-A8B7-9EE2CBBABB7E}" destId="{6AD41630-CD63-C641-8A29-5CE8CBDB0137}" srcOrd="0" destOrd="0" presId="urn:microsoft.com/office/officeart/2005/8/layout/radial6"/>
    <dgm:cxn modelId="{220710DB-64C6-4F4F-997F-E1B93D49A7F2}" type="presOf" srcId="{94E7C733-C1F0-AF44-B14B-3B08BE2297EA}" destId="{36D4729C-CA79-224B-9013-12D33CC67F6A}" srcOrd="0" destOrd="0" presId="urn:microsoft.com/office/officeart/2005/8/layout/radial6"/>
    <dgm:cxn modelId="{B81E0A74-F52B-B247-8954-AF8BB8F6543E}" type="presOf" srcId="{503F7E14-CA11-5343-9C9C-D43D243E22BA}" destId="{06FB6702-298D-A741-AA87-5B60DC54AAA5}" srcOrd="0" destOrd="0" presId="urn:microsoft.com/office/officeart/2005/8/layout/radial6"/>
    <dgm:cxn modelId="{8E77634B-C36B-3941-8D1C-C916E625DFE8}" type="presOf" srcId="{BC32BC07-8337-A247-B6E4-E4FE195F9AE0}" destId="{AF630DB6-E36A-0143-AE24-77727055C16E}" srcOrd="0" destOrd="0" presId="urn:microsoft.com/office/officeart/2005/8/layout/radial6"/>
    <dgm:cxn modelId="{B648219D-5F26-804F-BA3F-414744A0FCD9}" type="presOf" srcId="{B933258C-A9E6-E543-B8B6-AA030F0C842B}" destId="{75D4F8BC-5406-1E4D-96AF-601CB564885B}" srcOrd="0" destOrd="0" presId="urn:microsoft.com/office/officeart/2005/8/layout/radial6"/>
    <dgm:cxn modelId="{42FE8EBD-0407-2A49-901D-A4488E8E0F0D}" type="presParOf" srcId="{AF630DB6-E36A-0143-AE24-77727055C16E}" destId="{6AD41630-CD63-C641-8A29-5CE8CBDB0137}" srcOrd="0" destOrd="0" presId="urn:microsoft.com/office/officeart/2005/8/layout/radial6"/>
    <dgm:cxn modelId="{74BD6125-FD49-384B-AC7A-DBA6F94C88FD}" type="presParOf" srcId="{AF630DB6-E36A-0143-AE24-77727055C16E}" destId="{CAEE8A7E-2180-084E-B0C6-8ADC70E5A8F0}" srcOrd="1" destOrd="0" presId="urn:microsoft.com/office/officeart/2005/8/layout/radial6"/>
    <dgm:cxn modelId="{EBCF24E8-DE3A-FD4B-8EA0-B02B647A3E61}" type="presParOf" srcId="{AF630DB6-E36A-0143-AE24-77727055C16E}" destId="{592FF576-B496-E94C-818A-6E42CAC72280}" srcOrd="2" destOrd="0" presId="urn:microsoft.com/office/officeart/2005/8/layout/radial6"/>
    <dgm:cxn modelId="{BD232B49-CFCC-BD48-B161-17CB613FBD96}" type="presParOf" srcId="{AF630DB6-E36A-0143-AE24-77727055C16E}" destId="{0921D7A2-115C-844F-B0DF-33490168B107}" srcOrd="3" destOrd="0" presId="urn:microsoft.com/office/officeart/2005/8/layout/radial6"/>
    <dgm:cxn modelId="{767C0BE6-6DE0-AE4A-A378-2A3146007684}" type="presParOf" srcId="{AF630DB6-E36A-0143-AE24-77727055C16E}" destId="{36D4729C-CA79-224B-9013-12D33CC67F6A}" srcOrd="4" destOrd="0" presId="urn:microsoft.com/office/officeart/2005/8/layout/radial6"/>
    <dgm:cxn modelId="{190E6BBE-56A2-A44A-867C-9EEF6A4415ED}" type="presParOf" srcId="{AF630DB6-E36A-0143-AE24-77727055C16E}" destId="{32D238EE-73EE-114D-89DA-D7CB8B89EB00}" srcOrd="5" destOrd="0" presId="urn:microsoft.com/office/officeart/2005/8/layout/radial6"/>
    <dgm:cxn modelId="{4AE9EB88-ED85-2040-A004-75525BC490F7}" type="presParOf" srcId="{AF630DB6-E36A-0143-AE24-77727055C16E}" destId="{1E94A00F-0245-3646-A5F8-A20F17A9A093}" srcOrd="6" destOrd="0" presId="urn:microsoft.com/office/officeart/2005/8/layout/radial6"/>
    <dgm:cxn modelId="{70AB6DC1-24ED-764C-9FED-B1C50A2F4B8A}" type="presParOf" srcId="{AF630DB6-E36A-0143-AE24-77727055C16E}" destId="{06FB6702-298D-A741-AA87-5B60DC54AAA5}" srcOrd="7" destOrd="0" presId="urn:microsoft.com/office/officeart/2005/8/layout/radial6"/>
    <dgm:cxn modelId="{7FE7F624-5E5E-F242-B088-0A9F05D814E2}" type="presParOf" srcId="{AF630DB6-E36A-0143-AE24-77727055C16E}" destId="{C79DF552-23EA-6347-BD74-769623C344B7}" srcOrd="8" destOrd="0" presId="urn:microsoft.com/office/officeart/2005/8/layout/radial6"/>
    <dgm:cxn modelId="{3B30BFE8-02B8-1B43-AAEB-5FD3146222EE}" type="presParOf" srcId="{AF630DB6-E36A-0143-AE24-77727055C16E}" destId="{90A7B369-63F2-A24B-BB3C-D23F0E5B2B01}" srcOrd="9" destOrd="0" presId="urn:microsoft.com/office/officeart/2005/8/layout/radial6"/>
    <dgm:cxn modelId="{0728A876-E082-7442-91B8-F5BF46F29569}" type="presParOf" srcId="{AF630DB6-E36A-0143-AE24-77727055C16E}" destId="{C148B12A-3CF2-3844-8486-C0CBE1BD2954}" srcOrd="10" destOrd="0" presId="urn:microsoft.com/office/officeart/2005/8/layout/radial6"/>
    <dgm:cxn modelId="{36D00D1A-117B-C840-A66D-45877D2A2CA1}" type="presParOf" srcId="{AF630DB6-E36A-0143-AE24-77727055C16E}" destId="{45E4F3BB-B376-584D-BD72-20E1EAE9D7D0}" srcOrd="11" destOrd="0" presId="urn:microsoft.com/office/officeart/2005/8/layout/radial6"/>
    <dgm:cxn modelId="{3861D721-7678-C643-B58C-1642DC55192C}" type="presParOf" srcId="{AF630DB6-E36A-0143-AE24-77727055C16E}" destId="{75D4F8BC-5406-1E4D-96AF-601CB564885B}"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32452E-9525-D64D-A6C7-AD12EEDB7B9A}"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314CE12F-04F5-6741-BF02-74D4EC8F8B14}">
      <dgm:prSet phldrT="[Text]" custT="1"/>
      <dgm:spPr/>
      <dgm:t>
        <a:bodyPr/>
        <a:lstStyle/>
        <a:p>
          <a:r>
            <a:rPr lang="en-US" sz="1200" b="1" dirty="0" smtClean="0"/>
            <a:t>Year 1 </a:t>
          </a:r>
        </a:p>
        <a:p>
          <a:r>
            <a:rPr lang="en-US" sz="1200" b="1" dirty="0" smtClean="0"/>
            <a:t>(2015/16 school year)</a:t>
          </a:r>
          <a:endParaRPr lang="en-US" sz="1200" b="1" dirty="0"/>
        </a:p>
      </dgm:t>
    </dgm:pt>
    <dgm:pt modelId="{CAA01DBA-31F1-1749-9F5A-4D668070C35E}" type="parTrans" cxnId="{ECC1EB72-7C85-F74C-9895-179C19BF9834}">
      <dgm:prSet/>
      <dgm:spPr/>
      <dgm:t>
        <a:bodyPr/>
        <a:lstStyle/>
        <a:p>
          <a:endParaRPr lang="en-US"/>
        </a:p>
      </dgm:t>
    </dgm:pt>
    <dgm:pt modelId="{16F27F78-4D54-4649-97BA-F5940433EDA8}" type="sibTrans" cxnId="{ECC1EB72-7C85-F74C-9895-179C19BF9834}">
      <dgm:prSet/>
      <dgm:spPr/>
      <dgm:t>
        <a:bodyPr/>
        <a:lstStyle/>
        <a:p>
          <a:endParaRPr lang="en-US"/>
        </a:p>
      </dgm:t>
    </dgm:pt>
    <dgm:pt modelId="{8E7C5B97-0860-1B44-A008-17CC226BF1C5}">
      <dgm:prSet phldrT="[Text]"/>
      <dgm:spPr/>
      <dgm:t>
        <a:bodyPr/>
        <a:lstStyle/>
        <a:p>
          <a:r>
            <a:rPr lang="en-US" dirty="0" smtClean="0"/>
            <a:t>Develop a mission/ethos statement &amp;/or a motto </a:t>
          </a:r>
          <a:endParaRPr lang="en-US" dirty="0"/>
        </a:p>
      </dgm:t>
    </dgm:pt>
    <dgm:pt modelId="{A1D55177-4E39-5D4C-9F19-89E0540DDCA9}" type="parTrans" cxnId="{D4060906-0E26-4743-8563-97A3FB73B927}">
      <dgm:prSet/>
      <dgm:spPr/>
      <dgm:t>
        <a:bodyPr/>
        <a:lstStyle/>
        <a:p>
          <a:endParaRPr lang="en-US"/>
        </a:p>
      </dgm:t>
    </dgm:pt>
    <dgm:pt modelId="{5255242B-4455-DC4F-9401-20D6E9D3280F}" type="sibTrans" cxnId="{D4060906-0E26-4743-8563-97A3FB73B927}">
      <dgm:prSet/>
      <dgm:spPr/>
      <dgm:t>
        <a:bodyPr/>
        <a:lstStyle/>
        <a:p>
          <a:endParaRPr lang="en-US"/>
        </a:p>
      </dgm:t>
    </dgm:pt>
    <dgm:pt modelId="{2CD93C65-3335-BC4F-8BDA-1C99166730DF}">
      <dgm:prSet phldrT="[Text]"/>
      <dgm:spPr/>
      <dgm:t>
        <a:bodyPr/>
        <a:lstStyle/>
        <a:p>
          <a:r>
            <a:rPr lang="en-US" b="1" dirty="0" smtClean="0"/>
            <a:t>Year 3</a:t>
          </a:r>
        </a:p>
        <a:p>
          <a:r>
            <a:rPr lang="en-US" b="1" dirty="0" smtClean="0"/>
            <a:t>(2017/18 school year)</a:t>
          </a:r>
          <a:endParaRPr lang="en-US" b="1" dirty="0"/>
        </a:p>
      </dgm:t>
    </dgm:pt>
    <dgm:pt modelId="{3253F378-F017-2A47-8B76-06F1CAF521C7}" type="parTrans" cxnId="{15C1B635-391A-AE4B-BAAE-1AA4F21E9ED9}">
      <dgm:prSet/>
      <dgm:spPr/>
      <dgm:t>
        <a:bodyPr/>
        <a:lstStyle/>
        <a:p>
          <a:endParaRPr lang="en-US"/>
        </a:p>
      </dgm:t>
    </dgm:pt>
    <dgm:pt modelId="{80F66340-3E5D-1041-823B-E31D64C69FCE}" type="sibTrans" cxnId="{15C1B635-391A-AE4B-BAAE-1AA4F21E9ED9}">
      <dgm:prSet/>
      <dgm:spPr/>
      <dgm:t>
        <a:bodyPr/>
        <a:lstStyle/>
        <a:p>
          <a:endParaRPr lang="en-US"/>
        </a:p>
      </dgm:t>
    </dgm:pt>
    <dgm:pt modelId="{B90203E5-32FE-9643-AC97-3268FB9B6942}">
      <dgm:prSet phldrT="[Text]"/>
      <dgm:spPr/>
      <dgm:t>
        <a:bodyPr/>
        <a:lstStyle/>
        <a:p>
          <a:r>
            <a:rPr lang="en-US" dirty="0" smtClean="0"/>
            <a:t>Policies: enrolment policy for ASD classes</a:t>
          </a:r>
          <a:endParaRPr lang="en-US" dirty="0"/>
        </a:p>
      </dgm:t>
    </dgm:pt>
    <dgm:pt modelId="{92E2C901-0691-EF40-99ED-19AD24CC99B4}" type="parTrans" cxnId="{D51A6BE1-5924-4E4C-9493-0557AAB80CA8}">
      <dgm:prSet/>
      <dgm:spPr/>
      <dgm:t>
        <a:bodyPr/>
        <a:lstStyle/>
        <a:p>
          <a:endParaRPr lang="en-US"/>
        </a:p>
      </dgm:t>
    </dgm:pt>
    <dgm:pt modelId="{0D835443-1C27-0248-AE23-609B49ABB369}" type="sibTrans" cxnId="{D51A6BE1-5924-4E4C-9493-0557AAB80CA8}">
      <dgm:prSet/>
      <dgm:spPr/>
      <dgm:t>
        <a:bodyPr/>
        <a:lstStyle/>
        <a:p>
          <a:endParaRPr lang="en-US"/>
        </a:p>
      </dgm:t>
    </dgm:pt>
    <dgm:pt modelId="{BCB7198F-15F8-B748-A3F4-1654961DA863}">
      <dgm:prSet phldrT="[Text]"/>
      <dgm:spPr/>
      <dgm:t>
        <a:bodyPr/>
        <a:lstStyle/>
        <a:p>
          <a:r>
            <a:rPr lang="en-US" b="1" dirty="0" smtClean="0"/>
            <a:t>Year 4</a:t>
          </a:r>
        </a:p>
        <a:p>
          <a:r>
            <a:rPr lang="en-US" b="1" dirty="0" smtClean="0"/>
            <a:t>(2018 /19 school year)</a:t>
          </a:r>
          <a:endParaRPr lang="en-US" b="1" dirty="0"/>
        </a:p>
      </dgm:t>
    </dgm:pt>
    <dgm:pt modelId="{322E1CE4-E6A3-5D47-8BCA-DE274259504C}" type="parTrans" cxnId="{9C6B671E-70D5-7647-8748-AB0A06902342}">
      <dgm:prSet/>
      <dgm:spPr/>
      <dgm:t>
        <a:bodyPr/>
        <a:lstStyle/>
        <a:p>
          <a:endParaRPr lang="en-US"/>
        </a:p>
      </dgm:t>
    </dgm:pt>
    <dgm:pt modelId="{913288E9-DDFD-A94E-8952-969AB35A6489}" type="sibTrans" cxnId="{9C6B671E-70D5-7647-8748-AB0A06902342}">
      <dgm:prSet/>
      <dgm:spPr/>
      <dgm:t>
        <a:bodyPr/>
        <a:lstStyle/>
        <a:p>
          <a:endParaRPr lang="en-US"/>
        </a:p>
      </dgm:t>
    </dgm:pt>
    <dgm:pt modelId="{E5F7A832-2D89-7D4F-9213-8E29C8F90F64}">
      <dgm:prSet phldrT="[Text]"/>
      <dgm:spPr/>
      <dgm:t>
        <a:bodyPr/>
        <a:lstStyle/>
        <a:p>
          <a:r>
            <a:rPr lang="en-US" dirty="0" smtClean="0"/>
            <a:t>Green flag?</a:t>
          </a:r>
          <a:endParaRPr lang="en-US" dirty="0"/>
        </a:p>
      </dgm:t>
    </dgm:pt>
    <dgm:pt modelId="{6B89CBD8-59C3-394F-9C13-4548E4A062B2}" type="parTrans" cxnId="{26A0C493-C8C5-5A42-B462-41C08E5E630B}">
      <dgm:prSet/>
      <dgm:spPr/>
      <dgm:t>
        <a:bodyPr/>
        <a:lstStyle/>
        <a:p>
          <a:endParaRPr lang="en-US"/>
        </a:p>
      </dgm:t>
    </dgm:pt>
    <dgm:pt modelId="{9985A123-A152-8842-B4EB-1A4DC7242DDE}" type="sibTrans" cxnId="{26A0C493-C8C5-5A42-B462-41C08E5E630B}">
      <dgm:prSet/>
      <dgm:spPr/>
      <dgm:t>
        <a:bodyPr/>
        <a:lstStyle/>
        <a:p>
          <a:endParaRPr lang="en-US"/>
        </a:p>
      </dgm:t>
    </dgm:pt>
    <dgm:pt modelId="{AF6F15C3-DFB9-7148-9794-3DD801240961}">
      <dgm:prSet/>
      <dgm:spPr/>
      <dgm:t>
        <a:bodyPr/>
        <a:lstStyle/>
        <a:p>
          <a:r>
            <a:rPr lang="en-US" b="1" dirty="0" smtClean="0"/>
            <a:t>Year 2</a:t>
          </a:r>
        </a:p>
        <a:p>
          <a:r>
            <a:rPr lang="en-US" b="1" dirty="0" smtClean="0"/>
            <a:t>(2016/17 school year)</a:t>
          </a:r>
          <a:endParaRPr lang="en-US" b="1" dirty="0"/>
        </a:p>
      </dgm:t>
    </dgm:pt>
    <dgm:pt modelId="{E555F56C-887D-534A-8CA9-078E878F79B1}" type="parTrans" cxnId="{556D4442-87D7-8B44-ADB1-59FB0FA73167}">
      <dgm:prSet/>
      <dgm:spPr/>
      <dgm:t>
        <a:bodyPr/>
        <a:lstStyle/>
        <a:p>
          <a:endParaRPr lang="en-US"/>
        </a:p>
      </dgm:t>
    </dgm:pt>
    <dgm:pt modelId="{FE231FA1-2EC4-0F4E-BBCF-BEB48C0C5CE0}" type="sibTrans" cxnId="{556D4442-87D7-8B44-ADB1-59FB0FA73167}">
      <dgm:prSet/>
      <dgm:spPr/>
      <dgm:t>
        <a:bodyPr/>
        <a:lstStyle/>
        <a:p>
          <a:endParaRPr lang="en-US"/>
        </a:p>
      </dgm:t>
    </dgm:pt>
    <dgm:pt modelId="{81EC0D41-74C0-8E42-B35A-E59379B6920A}">
      <dgm:prSet/>
      <dgm:spPr/>
      <dgm:t>
        <a:bodyPr/>
        <a:lstStyle/>
        <a:p>
          <a:r>
            <a:rPr lang="en-US" dirty="0" smtClean="0"/>
            <a:t>Communication via the website</a:t>
          </a:r>
          <a:endParaRPr lang="en-US" dirty="0"/>
        </a:p>
      </dgm:t>
    </dgm:pt>
    <dgm:pt modelId="{CDDDCE24-6A14-3345-A9C6-62EB192CC389}" type="parTrans" cxnId="{7BDB2989-4D40-A84E-960A-422DEB084618}">
      <dgm:prSet/>
      <dgm:spPr/>
      <dgm:t>
        <a:bodyPr/>
        <a:lstStyle/>
        <a:p>
          <a:endParaRPr lang="en-US"/>
        </a:p>
      </dgm:t>
    </dgm:pt>
    <dgm:pt modelId="{65917CB6-9382-8C4D-9FEB-B8D506AA0BF6}" type="sibTrans" cxnId="{7BDB2989-4D40-A84E-960A-422DEB084618}">
      <dgm:prSet/>
      <dgm:spPr/>
      <dgm:t>
        <a:bodyPr/>
        <a:lstStyle/>
        <a:p>
          <a:endParaRPr lang="en-US"/>
        </a:p>
      </dgm:t>
    </dgm:pt>
    <dgm:pt modelId="{F21E59EB-E66D-B446-957D-BEB633D8A419}">
      <dgm:prSet/>
      <dgm:spPr/>
      <dgm:t>
        <a:bodyPr/>
        <a:lstStyle/>
        <a:p>
          <a:r>
            <a:rPr lang="en-US" dirty="0" smtClean="0"/>
            <a:t>Communicate homework policy to parents which includes timeframes for each class </a:t>
          </a:r>
          <a:endParaRPr lang="en-US" dirty="0"/>
        </a:p>
      </dgm:t>
    </dgm:pt>
    <dgm:pt modelId="{55E5EE9A-6CE8-CE48-BDD4-81412817F0E2}" type="parTrans" cxnId="{C6D51703-A259-9742-A08A-AE4A6C90F41A}">
      <dgm:prSet/>
      <dgm:spPr/>
      <dgm:t>
        <a:bodyPr/>
        <a:lstStyle/>
        <a:p>
          <a:endParaRPr lang="en-US"/>
        </a:p>
      </dgm:t>
    </dgm:pt>
    <dgm:pt modelId="{BE19E5EB-6FEB-8A49-80C3-D811C4C3CA83}" type="sibTrans" cxnId="{C6D51703-A259-9742-A08A-AE4A6C90F41A}">
      <dgm:prSet/>
      <dgm:spPr/>
      <dgm:t>
        <a:bodyPr/>
        <a:lstStyle/>
        <a:p>
          <a:endParaRPr lang="en-US"/>
        </a:p>
      </dgm:t>
    </dgm:pt>
    <dgm:pt modelId="{81450971-C613-644F-8D9B-A7D18626CC4E}">
      <dgm:prSet/>
      <dgm:spPr/>
      <dgm:t>
        <a:bodyPr/>
        <a:lstStyle/>
        <a:p>
          <a:r>
            <a:rPr lang="en-US" dirty="0" smtClean="0"/>
            <a:t>Review </a:t>
          </a:r>
          <a:r>
            <a:rPr lang="en-US" dirty="0" err="1" smtClean="0"/>
            <a:t>standardised</a:t>
          </a:r>
          <a:r>
            <a:rPr lang="en-US" dirty="0" smtClean="0"/>
            <a:t> test scores annually (overall attainment not individual)</a:t>
          </a:r>
          <a:endParaRPr lang="en-US" dirty="0"/>
        </a:p>
      </dgm:t>
    </dgm:pt>
    <dgm:pt modelId="{DBBA7677-22CA-7C4C-A838-F3CCE592B6CE}" type="parTrans" cxnId="{195BBE6B-0D38-C649-8A26-52D255F15AE9}">
      <dgm:prSet/>
      <dgm:spPr/>
      <dgm:t>
        <a:bodyPr/>
        <a:lstStyle/>
        <a:p>
          <a:endParaRPr lang="en-US"/>
        </a:p>
      </dgm:t>
    </dgm:pt>
    <dgm:pt modelId="{1767A283-0A34-CC40-B4D6-0E9B5E93ECDB}" type="sibTrans" cxnId="{195BBE6B-0D38-C649-8A26-52D255F15AE9}">
      <dgm:prSet/>
      <dgm:spPr/>
      <dgm:t>
        <a:bodyPr/>
        <a:lstStyle/>
        <a:p>
          <a:endParaRPr lang="en-US"/>
        </a:p>
      </dgm:t>
    </dgm:pt>
    <dgm:pt modelId="{5053665E-A10A-C34C-A7CD-2239C15A26B5}">
      <dgm:prSet/>
      <dgm:spPr/>
      <dgm:t>
        <a:bodyPr/>
        <a:lstStyle/>
        <a:p>
          <a:r>
            <a:rPr lang="en-US" dirty="0" smtClean="0"/>
            <a:t>Constantly developing </a:t>
          </a:r>
          <a:r>
            <a:rPr lang="en-US" dirty="0" err="1" smtClean="0"/>
            <a:t>Aistear</a:t>
          </a:r>
          <a:r>
            <a:rPr lang="en-US" dirty="0" smtClean="0"/>
            <a:t> (space for creating and making and activity based learning)</a:t>
          </a:r>
          <a:endParaRPr lang="en-US" dirty="0"/>
        </a:p>
      </dgm:t>
    </dgm:pt>
    <dgm:pt modelId="{31605207-4F04-B642-8E85-FBED221BB044}" type="parTrans" cxnId="{C9C5ABCC-31DC-E94C-8DC4-4C7FE3ED7225}">
      <dgm:prSet/>
      <dgm:spPr/>
      <dgm:t>
        <a:bodyPr/>
        <a:lstStyle/>
        <a:p>
          <a:endParaRPr lang="en-US"/>
        </a:p>
      </dgm:t>
    </dgm:pt>
    <dgm:pt modelId="{CE18562D-FABD-304B-B318-80E86B33327B}" type="sibTrans" cxnId="{C9C5ABCC-31DC-E94C-8DC4-4C7FE3ED7225}">
      <dgm:prSet/>
      <dgm:spPr/>
      <dgm:t>
        <a:bodyPr/>
        <a:lstStyle/>
        <a:p>
          <a:endParaRPr lang="en-US"/>
        </a:p>
      </dgm:t>
    </dgm:pt>
    <dgm:pt modelId="{3421EBAD-F999-EE48-A310-709CA7F79FF1}">
      <dgm:prSet/>
      <dgm:spPr/>
      <dgm:t>
        <a:bodyPr/>
        <a:lstStyle/>
        <a:p>
          <a:r>
            <a:rPr lang="en-US" dirty="0" smtClean="0"/>
            <a:t>Joint meetings with PAC</a:t>
          </a:r>
          <a:endParaRPr lang="en-US" dirty="0"/>
        </a:p>
      </dgm:t>
    </dgm:pt>
    <dgm:pt modelId="{9B04C33B-0450-F743-B06E-0D833F8F923E}" type="parTrans" cxnId="{C319944D-CE71-F642-A6D3-802D8C53E631}">
      <dgm:prSet/>
      <dgm:spPr/>
      <dgm:t>
        <a:bodyPr/>
        <a:lstStyle/>
        <a:p>
          <a:endParaRPr lang="en-US"/>
        </a:p>
      </dgm:t>
    </dgm:pt>
    <dgm:pt modelId="{EDCA38B8-E183-DF41-8976-32B25CDD3C51}" type="sibTrans" cxnId="{C319944D-CE71-F642-A6D3-802D8C53E631}">
      <dgm:prSet/>
      <dgm:spPr/>
      <dgm:t>
        <a:bodyPr/>
        <a:lstStyle/>
        <a:p>
          <a:endParaRPr lang="en-US"/>
        </a:p>
      </dgm:t>
    </dgm:pt>
    <dgm:pt modelId="{A91F7D0C-20C5-8F4E-A35F-9D7B3D1D8504}">
      <dgm:prSet/>
      <dgm:spPr/>
      <dgm:t>
        <a:bodyPr/>
        <a:lstStyle/>
        <a:p>
          <a:r>
            <a:rPr lang="en-US" smtClean="0"/>
            <a:t>Active flag</a:t>
          </a:r>
          <a:endParaRPr lang="en-US"/>
        </a:p>
      </dgm:t>
    </dgm:pt>
    <dgm:pt modelId="{CDDC62E2-49BB-824E-B594-17EAE6D608D5}" type="parTrans" cxnId="{4E76919D-CEC9-2748-AF84-65325D8994CA}">
      <dgm:prSet/>
      <dgm:spPr/>
      <dgm:t>
        <a:bodyPr/>
        <a:lstStyle/>
        <a:p>
          <a:endParaRPr lang="en-US"/>
        </a:p>
      </dgm:t>
    </dgm:pt>
    <dgm:pt modelId="{2D904918-E4AC-5D4E-A047-E075FE131A53}" type="sibTrans" cxnId="{4E76919D-CEC9-2748-AF84-65325D8994CA}">
      <dgm:prSet/>
      <dgm:spPr/>
      <dgm:t>
        <a:bodyPr/>
        <a:lstStyle/>
        <a:p>
          <a:endParaRPr lang="en-US"/>
        </a:p>
      </dgm:t>
    </dgm:pt>
    <dgm:pt modelId="{1AFD8D66-A867-4445-8B1E-8810C114CEC4}">
      <dgm:prSet/>
      <dgm:spPr/>
      <dgm:t>
        <a:bodyPr/>
        <a:lstStyle/>
        <a:p>
          <a:r>
            <a:rPr lang="en-US" dirty="0" smtClean="0"/>
            <a:t>Develop book rental system for all classes, </a:t>
          </a:r>
          <a:r>
            <a:rPr lang="en-US" dirty="0" err="1" smtClean="0"/>
            <a:t>esp</a:t>
          </a:r>
          <a:r>
            <a:rPr lang="en-US" dirty="0" smtClean="0"/>
            <a:t> older classes</a:t>
          </a:r>
          <a:endParaRPr lang="en-US" dirty="0"/>
        </a:p>
      </dgm:t>
    </dgm:pt>
    <dgm:pt modelId="{23954985-4B14-694E-A864-1105C9110E83}" type="parTrans" cxnId="{B1FC9FDE-77C7-8244-BA98-D05C6D57046F}">
      <dgm:prSet/>
      <dgm:spPr/>
      <dgm:t>
        <a:bodyPr/>
        <a:lstStyle/>
        <a:p>
          <a:endParaRPr lang="en-US"/>
        </a:p>
      </dgm:t>
    </dgm:pt>
    <dgm:pt modelId="{ECD5CCB8-C2B9-E140-BC5E-38757683E0EB}" type="sibTrans" cxnId="{B1FC9FDE-77C7-8244-BA98-D05C6D57046F}">
      <dgm:prSet/>
      <dgm:spPr/>
      <dgm:t>
        <a:bodyPr/>
        <a:lstStyle/>
        <a:p>
          <a:endParaRPr lang="en-US"/>
        </a:p>
      </dgm:t>
    </dgm:pt>
    <dgm:pt modelId="{0E776685-907D-3741-90DD-2C2B0AB3F80E}">
      <dgm:prSet/>
      <dgm:spPr/>
      <dgm:t>
        <a:bodyPr/>
        <a:lstStyle/>
        <a:p>
          <a:r>
            <a:rPr lang="en-US" dirty="0" smtClean="0"/>
            <a:t>Policies: assessment, SEN, SNA, Healthy eating, School tour, Course days </a:t>
          </a:r>
          <a:r>
            <a:rPr lang="en-US" dirty="0" err="1" smtClean="0"/>
            <a:t>etc</a:t>
          </a:r>
          <a:endParaRPr lang="en-US" dirty="0"/>
        </a:p>
      </dgm:t>
    </dgm:pt>
    <dgm:pt modelId="{C16C53B8-99FB-3446-B913-C87EF6C4E1AE}" type="parTrans" cxnId="{7AD2C865-25FE-3148-8393-F086C3A40DF4}">
      <dgm:prSet/>
      <dgm:spPr/>
      <dgm:t>
        <a:bodyPr/>
        <a:lstStyle/>
        <a:p>
          <a:endParaRPr lang="en-US"/>
        </a:p>
      </dgm:t>
    </dgm:pt>
    <dgm:pt modelId="{32A218F7-BAA8-AC46-816B-525C46F775F5}" type="sibTrans" cxnId="{7AD2C865-25FE-3148-8393-F086C3A40DF4}">
      <dgm:prSet/>
      <dgm:spPr/>
      <dgm:t>
        <a:bodyPr/>
        <a:lstStyle/>
        <a:p>
          <a:endParaRPr lang="en-US"/>
        </a:p>
      </dgm:t>
    </dgm:pt>
    <dgm:pt modelId="{EF1BF055-512B-FC42-96A2-E67C2BB47A59}">
      <dgm:prSet/>
      <dgm:spPr/>
      <dgm:t>
        <a:bodyPr/>
        <a:lstStyle/>
        <a:p>
          <a:r>
            <a:rPr lang="en-US" dirty="0" smtClean="0"/>
            <a:t>School building: keep communications with DES </a:t>
          </a:r>
          <a:endParaRPr lang="en-US" dirty="0"/>
        </a:p>
      </dgm:t>
    </dgm:pt>
    <dgm:pt modelId="{94E7C2F6-DBDD-E044-8947-C74201BC35E4}" type="parTrans" cxnId="{29832E2A-1F32-FB40-B97C-26D6108ABF70}">
      <dgm:prSet/>
      <dgm:spPr/>
      <dgm:t>
        <a:bodyPr/>
        <a:lstStyle/>
        <a:p>
          <a:endParaRPr lang="en-US"/>
        </a:p>
      </dgm:t>
    </dgm:pt>
    <dgm:pt modelId="{7B7C2B4F-25A6-7A41-AEA6-F76CCBB4DF8D}" type="sibTrans" cxnId="{29832E2A-1F32-FB40-B97C-26D6108ABF70}">
      <dgm:prSet/>
      <dgm:spPr/>
      <dgm:t>
        <a:bodyPr/>
        <a:lstStyle/>
        <a:p>
          <a:endParaRPr lang="en-US"/>
        </a:p>
      </dgm:t>
    </dgm:pt>
    <dgm:pt modelId="{568F15B1-520C-A346-90CC-F83542FA8A53}">
      <dgm:prSet/>
      <dgm:spPr/>
      <dgm:t>
        <a:bodyPr/>
        <a:lstStyle/>
        <a:p>
          <a:r>
            <a:rPr lang="en-US" dirty="0" smtClean="0"/>
            <a:t>Set target annually for voluntary contributions  (online payments, charitable status will allow free DD’s)</a:t>
          </a:r>
          <a:endParaRPr lang="en-US" dirty="0"/>
        </a:p>
      </dgm:t>
    </dgm:pt>
    <dgm:pt modelId="{08CFD914-207F-5442-AAD4-67760A290D3F}" type="parTrans" cxnId="{7FA7D1F1-6FE5-6C48-BDA3-0AA8BB5E756A}">
      <dgm:prSet/>
      <dgm:spPr/>
      <dgm:t>
        <a:bodyPr/>
        <a:lstStyle/>
        <a:p>
          <a:endParaRPr lang="en-US"/>
        </a:p>
      </dgm:t>
    </dgm:pt>
    <dgm:pt modelId="{A47CC26E-2174-0C40-824B-6F389353C3CE}" type="sibTrans" cxnId="{7FA7D1F1-6FE5-6C48-BDA3-0AA8BB5E756A}">
      <dgm:prSet/>
      <dgm:spPr/>
      <dgm:t>
        <a:bodyPr/>
        <a:lstStyle/>
        <a:p>
          <a:endParaRPr lang="en-US"/>
        </a:p>
      </dgm:t>
    </dgm:pt>
    <dgm:pt modelId="{B436B4C1-9AD8-8F49-88CF-9654A071D1B1}">
      <dgm:prSet/>
      <dgm:spPr/>
      <dgm:t>
        <a:bodyPr/>
        <a:lstStyle/>
        <a:p>
          <a:r>
            <a:rPr lang="en-US" dirty="0" smtClean="0"/>
            <a:t>Link in with PAC re fundraising- perhaps one activity monthly</a:t>
          </a:r>
          <a:endParaRPr lang="en-US" dirty="0"/>
        </a:p>
      </dgm:t>
    </dgm:pt>
    <dgm:pt modelId="{C392AF45-27A8-5A46-A3A5-E3E0FEBBAECF}" type="parTrans" cxnId="{B3F0D089-C4B7-244B-9798-FCAC874147B5}">
      <dgm:prSet/>
      <dgm:spPr/>
      <dgm:t>
        <a:bodyPr/>
        <a:lstStyle/>
        <a:p>
          <a:endParaRPr lang="en-US"/>
        </a:p>
      </dgm:t>
    </dgm:pt>
    <dgm:pt modelId="{DF2168E3-5AB2-E842-BD9F-1DAFD3D2BDE1}" type="sibTrans" cxnId="{B3F0D089-C4B7-244B-9798-FCAC874147B5}">
      <dgm:prSet/>
      <dgm:spPr/>
      <dgm:t>
        <a:bodyPr/>
        <a:lstStyle/>
        <a:p>
          <a:endParaRPr lang="en-US"/>
        </a:p>
      </dgm:t>
    </dgm:pt>
    <dgm:pt modelId="{B9BFC070-18E1-5543-B308-1F6C4FF2F07D}">
      <dgm:prSet/>
      <dgm:spPr/>
      <dgm:t>
        <a:bodyPr/>
        <a:lstStyle/>
        <a:p>
          <a:r>
            <a:rPr lang="en-US" smtClean="0"/>
            <a:t>Take over new school building, making it welcoming, clean, individual to us in terms of logo visible and school motto etc)</a:t>
          </a:r>
          <a:endParaRPr lang="en-US"/>
        </a:p>
      </dgm:t>
    </dgm:pt>
    <dgm:pt modelId="{A66CC172-638E-AF43-BEB8-A7591AF0532A}" type="parTrans" cxnId="{76DC68A4-C2B8-F248-95D1-A6455A745FDC}">
      <dgm:prSet/>
      <dgm:spPr/>
      <dgm:t>
        <a:bodyPr/>
        <a:lstStyle/>
        <a:p>
          <a:endParaRPr lang="en-US"/>
        </a:p>
      </dgm:t>
    </dgm:pt>
    <dgm:pt modelId="{9AC5AB16-CA19-F44A-B8D7-87C4073C9E98}" type="sibTrans" cxnId="{76DC68A4-C2B8-F248-95D1-A6455A745FDC}">
      <dgm:prSet/>
      <dgm:spPr/>
      <dgm:t>
        <a:bodyPr/>
        <a:lstStyle/>
        <a:p>
          <a:endParaRPr lang="en-US"/>
        </a:p>
      </dgm:t>
    </dgm:pt>
    <dgm:pt modelId="{8925DAEF-D017-1F45-9DC8-694251C65145}">
      <dgm:prSet/>
      <dgm:spPr/>
      <dgm:t>
        <a:bodyPr/>
        <a:lstStyle/>
        <a:p>
          <a:r>
            <a:rPr lang="en-US" smtClean="0"/>
            <a:t>New school building to have more sensory areas for pupils with SEN.</a:t>
          </a:r>
          <a:endParaRPr lang="en-US"/>
        </a:p>
      </dgm:t>
    </dgm:pt>
    <dgm:pt modelId="{B465C394-6107-E746-ADD0-F4C0BAF9F6AB}" type="parTrans" cxnId="{166D4B6A-4A27-5342-8344-30F52A808840}">
      <dgm:prSet/>
      <dgm:spPr/>
      <dgm:t>
        <a:bodyPr/>
        <a:lstStyle/>
        <a:p>
          <a:endParaRPr lang="en-US"/>
        </a:p>
      </dgm:t>
    </dgm:pt>
    <dgm:pt modelId="{2016912B-3BC4-C049-926A-537D46F677B4}" type="sibTrans" cxnId="{166D4B6A-4A27-5342-8344-30F52A808840}">
      <dgm:prSet/>
      <dgm:spPr/>
      <dgm:t>
        <a:bodyPr/>
        <a:lstStyle/>
        <a:p>
          <a:endParaRPr lang="en-US"/>
        </a:p>
      </dgm:t>
    </dgm:pt>
    <dgm:pt modelId="{3E816CC7-E972-6A4E-8E49-BAEAEBB971E4}">
      <dgm:prSet/>
      <dgm:spPr/>
      <dgm:t>
        <a:bodyPr/>
        <a:lstStyle/>
        <a:p>
          <a:r>
            <a:rPr lang="en-US" dirty="0" smtClean="0"/>
            <a:t>Develop the grounds as a basis for teaching and learning- may require increased </a:t>
          </a:r>
          <a:r>
            <a:rPr lang="en-US" smtClean="0"/>
            <a:t>funding eg</a:t>
          </a:r>
          <a:r>
            <a:rPr lang="en-US" dirty="0" smtClean="0"/>
            <a:t>. Outdoor classroom</a:t>
          </a:r>
          <a:endParaRPr lang="en-US" dirty="0"/>
        </a:p>
      </dgm:t>
    </dgm:pt>
    <dgm:pt modelId="{0E22845A-5DA0-DF4B-AB5D-F29E737434DF}" type="parTrans" cxnId="{783434BD-DDFF-2E49-93B1-AEA099BA2FCC}">
      <dgm:prSet/>
      <dgm:spPr/>
      <dgm:t>
        <a:bodyPr/>
        <a:lstStyle/>
        <a:p>
          <a:endParaRPr lang="en-US"/>
        </a:p>
      </dgm:t>
    </dgm:pt>
    <dgm:pt modelId="{70E85BA4-E94D-E442-8D15-24653E8C0366}" type="sibTrans" cxnId="{783434BD-DDFF-2E49-93B1-AEA099BA2FCC}">
      <dgm:prSet/>
      <dgm:spPr/>
      <dgm:t>
        <a:bodyPr/>
        <a:lstStyle/>
        <a:p>
          <a:endParaRPr lang="en-US"/>
        </a:p>
      </dgm:t>
    </dgm:pt>
    <dgm:pt modelId="{7AB2BA16-F3D4-D54F-99DD-6253517BB06F}">
      <dgm:prSet/>
      <dgm:spPr/>
      <dgm:t>
        <a:bodyPr/>
        <a:lstStyle/>
        <a:p>
          <a:r>
            <a:rPr lang="en-US" smtClean="0"/>
            <a:t>Board to consider rental of empty classrooms while working out shared premises with ETSS</a:t>
          </a:r>
          <a:endParaRPr lang="en-US"/>
        </a:p>
      </dgm:t>
    </dgm:pt>
    <dgm:pt modelId="{44A08320-0F55-4243-9C3F-A434E4809CDD}" type="parTrans" cxnId="{BDCE36ED-8436-FA40-AB69-1CB07DBE1C00}">
      <dgm:prSet/>
      <dgm:spPr/>
      <dgm:t>
        <a:bodyPr/>
        <a:lstStyle/>
        <a:p>
          <a:endParaRPr lang="en-US"/>
        </a:p>
      </dgm:t>
    </dgm:pt>
    <dgm:pt modelId="{1DDF46C4-DE5B-5149-A15C-49864898EBCA}" type="sibTrans" cxnId="{BDCE36ED-8436-FA40-AB69-1CB07DBE1C00}">
      <dgm:prSet/>
      <dgm:spPr/>
      <dgm:t>
        <a:bodyPr/>
        <a:lstStyle/>
        <a:p>
          <a:endParaRPr lang="en-US"/>
        </a:p>
      </dgm:t>
    </dgm:pt>
    <dgm:pt modelId="{2CB21381-7FCB-8740-B0C5-1DD2C8F004B9}">
      <dgm:prSet/>
      <dgm:spPr/>
      <dgm:t>
        <a:bodyPr/>
        <a:lstStyle/>
        <a:p>
          <a:r>
            <a:rPr lang="en-US" dirty="0" smtClean="0"/>
            <a:t>Develop fund for CPD for teachers</a:t>
          </a:r>
          <a:endParaRPr lang="en-US" dirty="0"/>
        </a:p>
      </dgm:t>
    </dgm:pt>
    <dgm:pt modelId="{08EEFBAB-54B2-1149-B645-7564AF9C737B}" type="parTrans" cxnId="{CC7989BB-43E2-A748-9992-FECAF471889E}">
      <dgm:prSet/>
      <dgm:spPr/>
      <dgm:t>
        <a:bodyPr/>
        <a:lstStyle/>
        <a:p>
          <a:endParaRPr lang="en-US"/>
        </a:p>
      </dgm:t>
    </dgm:pt>
    <dgm:pt modelId="{FCFC01DE-A235-6F42-A76F-E8A5D786A703}" type="sibTrans" cxnId="{CC7989BB-43E2-A748-9992-FECAF471889E}">
      <dgm:prSet/>
      <dgm:spPr/>
      <dgm:t>
        <a:bodyPr/>
        <a:lstStyle/>
        <a:p>
          <a:endParaRPr lang="en-US"/>
        </a:p>
      </dgm:t>
    </dgm:pt>
    <dgm:pt modelId="{C13BB9C7-0192-6448-A1A5-920F8B2EF816}">
      <dgm:prSet/>
      <dgm:spPr/>
      <dgm:t>
        <a:bodyPr/>
        <a:lstStyle/>
        <a:p>
          <a:endParaRPr lang="en-US" dirty="0"/>
        </a:p>
      </dgm:t>
    </dgm:pt>
    <dgm:pt modelId="{8FFAEC87-7647-C041-86E3-02259437B7B1}" type="parTrans" cxnId="{552229E9-4147-0F46-9BDE-D87F51BBCE34}">
      <dgm:prSet/>
      <dgm:spPr/>
      <dgm:t>
        <a:bodyPr/>
        <a:lstStyle/>
        <a:p>
          <a:endParaRPr lang="en-US"/>
        </a:p>
      </dgm:t>
    </dgm:pt>
    <dgm:pt modelId="{F17E1E48-EA8F-D441-9941-5537559FB673}" type="sibTrans" cxnId="{552229E9-4147-0F46-9BDE-D87F51BBCE34}">
      <dgm:prSet/>
      <dgm:spPr/>
      <dgm:t>
        <a:bodyPr/>
        <a:lstStyle/>
        <a:p>
          <a:endParaRPr lang="en-US"/>
        </a:p>
      </dgm:t>
    </dgm:pt>
    <dgm:pt modelId="{810EDEC2-7F38-7C4E-A3C3-0FEBDC004504}">
      <dgm:prSet phldrT="[Text]"/>
      <dgm:spPr/>
      <dgm:t>
        <a:bodyPr/>
        <a:lstStyle/>
        <a:p>
          <a:r>
            <a:rPr lang="en-US" dirty="0" smtClean="0"/>
            <a:t>Set budget for teachers to spend on resource materials</a:t>
          </a:r>
          <a:endParaRPr lang="en-US" dirty="0"/>
        </a:p>
      </dgm:t>
    </dgm:pt>
    <dgm:pt modelId="{68DFF158-75CD-A142-9F49-7C49D8DE999F}" type="parTrans" cxnId="{3ABB7A67-2A9F-6749-9B6D-88F90C771C92}">
      <dgm:prSet/>
      <dgm:spPr/>
      <dgm:t>
        <a:bodyPr/>
        <a:lstStyle/>
        <a:p>
          <a:endParaRPr lang="en-US"/>
        </a:p>
      </dgm:t>
    </dgm:pt>
    <dgm:pt modelId="{12A2AF97-26E3-A24A-8114-533C9C827689}" type="sibTrans" cxnId="{3ABB7A67-2A9F-6749-9B6D-88F90C771C92}">
      <dgm:prSet/>
      <dgm:spPr/>
      <dgm:t>
        <a:bodyPr/>
        <a:lstStyle/>
        <a:p>
          <a:endParaRPr lang="en-US"/>
        </a:p>
      </dgm:t>
    </dgm:pt>
    <dgm:pt modelId="{CC4FFA8B-AEF2-EF42-9438-03D2CA1976E1}">
      <dgm:prSet/>
      <dgm:spPr/>
      <dgm:t>
        <a:bodyPr/>
        <a:lstStyle/>
        <a:p>
          <a:r>
            <a:rPr lang="en-US" dirty="0" smtClean="0"/>
            <a:t>Fully developed school plan- all subject areas</a:t>
          </a:r>
          <a:endParaRPr lang="en-US" dirty="0"/>
        </a:p>
      </dgm:t>
    </dgm:pt>
    <dgm:pt modelId="{5EB5D5C6-EE2A-6243-8F7C-422F7C236C3F}" type="parTrans" cxnId="{278A6017-0FC3-CC49-831F-1F2689710E94}">
      <dgm:prSet/>
      <dgm:spPr/>
    </dgm:pt>
    <dgm:pt modelId="{91585AB3-0C53-B041-B8EC-0055636C5DEB}" type="sibTrans" cxnId="{278A6017-0FC3-CC49-831F-1F2689710E94}">
      <dgm:prSet/>
      <dgm:spPr/>
    </dgm:pt>
    <dgm:pt modelId="{63EAF84C-0764-F943-A1C6-093D554339E2}">
      <dgm:prSet/>
      <dgm:spPr/>
      <dgm:t>
        <a:bodyPr/>
        <a:lstStyle/>
        <a:p>
          <a:r>
            <a:rPr lang="en-US" dirty="0" smtClean="0"/>
            <a:t>Commence engagement with local community for new school (meet with </a:t>
          </a:r>
          <a:r>
            <a:rPr lang="en-US" dirty="0" err="1" smtClean="0"/>
            <a:t>TnaC</a:t>
          </a:r>
          <a:r>
            <a:rPr lang="en-US" dirty="0" smtClean="0"/>
            <a:t>, residents association </a:t>
          </a:r>
          <a:r>
            <a:rPr lang="en-US" dirty="0" err="1" smtClean="0"/>
            <a:t>etc</a:t>
          </a:r>
          <a:r>
            <a:rPr lang="en-US" dirty="0" smtClean="0"/>
            <a:t>)</a:t>
          </a:r>
          <a:endParaRPr lang="en-US" dirty="0"/>
        </a:p>
      </dgm:t>
    </dgm:pt>
    <dgm:pt modelId="{F9729B08-0212-2140-B110-72C106355879}" type="parTrans" cxnId="{72D0F5FA-8EC3-8D4C-B2F3-4BEC878FA5E1}">
      <dgm:prSet/>
      <dgm:spPr/>
    </dgm:pt>
    <dgm:pt modelId="{781F7332-B9E0-3449-9A4A-C3969F8D19A1}" type="sibTrans" cxnId="{72D0F5FA-8EC3-8D4C-B2F3-4BEC878FA5E1}">
      <dgm:prSet/>
      <dgm:spPr/>
    </dgm:pt>
    <dgm:pt modelId="{ECAD1820-48D8-E842-A08C-219A43A0FD4D}">
      <dgm:prSet/>
      <dgm:spPr/>
      <dgm:t>
        <a:bodyPr/>
        <a:lstStyle/>
        <a:p>
          <a:r>
            <a:rPr lang="en-US" dirty="0" smtClean="0"/>
            <a:t>Developing strong links with Board, staff, pupils  of SETSS</a:t>
          </a:r>
          <a:endParaRPr lang="en-US" dirty="0"/>
        </a:p>
      </dgm:t>
    </dgm:pt>
    <dgm:pt modelId="{021EF1F4-0A59-0B42-A744-DAB8FFB581F3}" type="parTrans" cxnId="{7C4483AA-10EC-C24C-8C68-474D4F7E19CC}">
      <dgm:prSet/>
      <dgm:spPr/>
    </dgm:pt>
    <dgm:pt modelId="{4B3F831F-8384-1749-90F8-2AD533BB18D0}" type="sibTrans" cxnId="{7C4483AA-10EC-C24C-8C68-474D4F7E19CC}">
      <dgm:prSet/>
      <dgm:spPr/>
    </dgm:pt>
    <dgm:pt modelId="{57444B52-85CE-2647-8088-9748EAD1BADB}">
      <dgm:prSet phldrT="[Text]"/>
      <dgm:spPr/>
      <dgm:t>
        <a:bodyPr/>
        <a:lstStyle/>
        <a:p>
          <a:r>
            <a:rPr lang="en-US" dirty="0" smtClean="0"/>
            <a:t>Diversity flag?</a:t>
          </a:r>
          <a:endParaRPr lang="en-US" dirty="0"/>
        </a:p>
      </dgm:t>
    </dgm:pt>
    <dgm:pt modelId="{40D0FE6A-8C36-4742-B005-914B50E258D9}" type="parTrans" cxnId="{B7D28E8C-2599-6942-BFF0-6C61D2774D89}">
      <dgm:prSet/>
      <dgm:spPr/>
    </dgm:pt>
    <dgm:pt modelId="{A65E8F4B-01A8-1E4B-84FF-5262EA3FAA66}" type="sibTrans" cxnId="{B7D28E8C-2599-6942-BFF0-6C61D2774D89}">
      <dgm:prSet/>
      <dgm:spPr/>
    </dgm:pt>
    <dgm:pt modelId="{EE7B63BF-B626-1445-8BE9-B53C5AB90F95}" type="pres">
      <dgm:prSet presAssocID="{D832452E-9525-D64D-A6C7-AD12EEDB7B9A}" presName="Name0" presStyleCnt="0">
        <dgm:presLayoutVars>
          <dgm:dir/>
          <dgm:animLvl val="lvl"/>
          <dgm:resizeHandles val="exact"/>
        </dgm:presLayoutVars>
      </dgm:prSet>
      <dgm:spPr/>
      <dgm:t>
        <a:bodyPr/>
        <a:lstStyle/>
        <a:p>
          <a:endParaRPr lang="en-US"/>
        </a:p>
      </dgm:t>
    </dgm:pt>
    <dgm:pt modelId="{D0BAE416-B785-1D48-8048-D7F494674397}" type="pres">
      <dgm:prSet presAssocID="{314CE12F-04F5-6741-BF02-74D4EC8F8B14}" presName="composite" presStyleCnt="0"/>
      <dgm:spPr/>
    </dgm:pt>
    <dgm:pt modelId="{09666539-913E-E044-A381-E7074E5E5C6E}" type="pres">
      <dgm:prSet presAssocID="{314CE12F-04F5-6741-BF02-74D4EC8F8B14}" presName="parTx" presStyleLbl="alignNode1" presStyleIdx="0" presStyleCnt="4">
        <dgm:presLayoutVars>
          <dgm:chMax val="0"/>
          <dgm:chPref val="0"/>
          <dgm:bulletEnabled val="1"/>
        </dgm:presLayoutVars>
      </dgm:prSet>
      <dgm:spPr/>
      <dgm:t>
        <a:bodyPr/>
        <a:lstStyle/>
        <a:p>
          <a:endParaRPr lang="en-US"/>
        </a:p>
      </dgm:t>
    </dgm:pt>
    <dgm:pt modelId="{C1A56E3F-9A3F-0C44-AB4C-4AAAE40BAD6D}" type="pres">
      <dgm:prSet presAssocID="{314CE12F-04F5-6741-BF02-74D4EC8F8B14}" presName="desTx" presStyleLbl="alignAccFollowNode1" presStyleIdx="0" presStyleCnt="4">
        <dgm:presLayoutVars>
          <dgm:bulletEnabled val="1"/>
        </dgm:presLayoutVars>
      </dgm:prSet>
      <dgm:spPr/>
      <dgm:t>
        <a:bodyPr/>
        <a:lstStyle/>
        <a:p>
          <a:endParaRPr lang="en-US"/>
        </a:p>
      </dgm:t>
    </dgm:pt>
    <dgm:pt modelId="{2A83BD9E-9230-EF40-B753-B64549163502}" type="pres">
      <dgm:prSet presAssocID="{16F27F78-4D54-4649-97BA-F5940433EDA8}" presName="space" presStyleCnt="0"/>
      <dgm:spPr/>
    </dgm:pt>
    <dgm:pt modelId="{75AFCAC0-3906-574F-B5CE-16D810C6C305}" type="pres">
      <dgm:prSet presAssocID="{AF6F15C3-DFB9-7148-9794-3DD801240961}" presName="composite" presStyleCnt="0"/>
      <dgm:spPr/>
    </dgm:pt>
    <dgm:pt modelId="{C1393CF0-C85C-EF43-8719-6011FF6B956C}" type="pres">
      <dgm:prSet presAssocID="{AF6F15C3-DFB9-7148-9794-3DD801240961}" presName="parTx" presStyleLbl="alignNode1" presStyleIdx="1" presStyleCnt="4">
        <dgm:presLayoutVars>
          <dgm:chMax val="0"/>
          <dgm:chPref val="0"/>
          <dgm:bulletEnabled val="1"/>
        </dgm:presLayoutVars>
      </dgm:prSet>
      <dgm:spPr/>
      <dgm:t>
        <a:bodyPr/>
        <a:lstStyle/>
        <a:p>
          <a:endParaRPr lang="en-US"/>
        </a:p>
      </dgm:t>
    </dgm:pt>
    <dgm:pt modelId="{D959A3C3-B865-6246-B4E6-CD5FC3FD2028}" type="pres">
      <dgm:prSet presAssocID="{AF6F15C3-DFB9-7148-9794-3DD801240961}" presName="desTx" presStyleLbl="alignAccFollowNode1" presStyleIdx="1" presStyleCnt="4">
        <dgm:presLayoutVars>
          <dgm:bulletEnabled val="1"/>
        </dgm:presLayoutVars>
      </dgm:prSet>
      <dgm:spPr/>
      <dgm:t>
        <a:bodyPr/>
        <a:lstStyle/>
        <a:p>
          <a:endParaRPr lang="en-US"/>
        </a:p>
      </dgm:t>
    </dgm:pt>
    <dgm:pt modelId="{92EC0CE5-ECB9-D447-902F-4912360361CA}" type="pres">
      <dgm:prSet presAssocID="{FE231FA1-2EC4-0F4E-BBCF-BEB48C0C5CE0}" presName="space" presStyleCnt="0"/>
      <dgm:spPr/>
    </dgm:pt>
    <dgm:pt modelId="{F1C61403-CDE3-D242-886C-CC36CB52DAE2}" type="pres">
      <dgm:prSet presAssocID="{2CD93C65-3335-BC4F-8BDA-1C99166730DF}" presName="composite" presStyleCnt="0"/>
      <dgm:spPr/>
    </dgm:pt>
    <dgm:pt modelId="{68D71832-09B9-CB44-8BAB-E90F22D08ECD}" type="pres">
      <dgm:prSet presAssocID="{2CD93C65-3335-BC4F-8BDA-1C99166730DF}" presName="parTx" presStyleLbl="alignNode1" presStyleIdx="2" presStyleCnt="4">
        <dgm:presLayoutVars>
          <dgm:chMax val="0"/>
          <dgm:chPref val="0"/>
          <dgm:bulletEnabled val="1"/>
        </dgm:presLayoutVars>
      </dgm:prSet>
      <dgm:spPr/>
      <dgm:t>
        <a:bodyPr/>
        <a:lstStyle/>
        <a:p>
          <a:endParaRPr lang="en-US"/>
        </a:p>
      </dgm:t>
    </dgm:pt>
    <dgm:pt modelId="{6BEF22BD-D37C-CE4C-AF15-38A669BE7182}" type="pres">
      <dgm:prSet presAssocID="{2CD93C65-3335-BC4F-8BDA-1C99166730DF}" presName="desTx" presStyleLbl="alignAccFollowNode1" presStyleIdx="2" presStyleCnt="4">
        <dgm:presLayoutVars>
          <dgm:bulletEnabled val="1"/>
        </dgm:presLayoutVars>
      </dgm:prSet>
      <dgm:spPr/>
      <dgm:t>
        <a:bodyPr/>
        <a:lstStyle/>
        <a:p>
          <a:endParaRPr lang="en-US"/>
        </a:p>
      </dgm:t>
    </dgm:pt>
    <dgm:pt modelId="{FDCABBDC-7A2B-894A-BFE1-05F2AB908736}" type="pres">
      <dgm:prSet presAssocID="{80F66340-3E5D-1041-823B-E31D64C69FCE}" presName="space" presStyleCnt="0"/>
      <dgm:spPr/>
    </dgm:pt>
    <dgm:pt modelId="{AF4C401F-50F2-D44B-B69B-241737F1B630}" type="pres">
      <dgm:prSet presAssocID="{BCB7198F-15F8-B748-A3F4-1654961DA863}" presName="composite" presStyleCnt="0"/>
      <dgm:spPr/>
    </dgm:pt>
    <dgm:pt modelId="{0532103C-D4A5-8C4E-9CC8-1AB2715D85E3}" type="pres">
      <dgm:prSet presAssocID="{BCB7198F-15F8-B748-A3F4-1654961DA863}" presName="parTx" presStyleLbl="alignNode1" presStyleIdx="3" presStyleCnt="4">
        <dgm:presLayoutVars>
          <dgm:chMax val="0"/>
          <dgm:chPref val="0"/>
          <dgm:bulletEnabled val="1"/>
        </dgm:presLayoutVars>
      </dgm:prSet>
      <dgm:spPr/>
      <dgm:t>
        <a:bodyPr/>
        <a:lstStyle/>
        <a:p>
          <a:endParaRPr lang="en-US"/>
        </a:p>
      </dgm:t>
    </dgm:pt>
    <dgm:pt modelId="{E2970FA2-B0D3-5C4A-9238-2046A4732C98}" type="pres">
      <dgm:prSet presAssocID="{BCB7198F-15F8-B748-A3F4-1654961DA863}" presName="desTx" presStyleLbl="alignAccFollowNode1" presStyleIdx="3" presStyleCnt="4">
        <dgm:presLayoutVars>
          <dgm:bulletEnabled val="1"/>
        </dgm:presLayoutVars>
      </dgm:prSet>
      <dgm:spPr/>
      <dgm:t>
        <a:bodyPr/>
        <a:lstStyle/>
        <a:p>
          <a:endParaRPr lang="en-US"/>
        </a:p>
      </dgm:t>
    </dgm:pt>
  </dgm:ptLst>
  <dgm:cxnLst>
    <dgm:cxn modelId="{278A6017-0FC3-CC49-831F-1F2689710E94}" srcId="{AF6F15C3-DFB9-7148-9794-3DD801240961}" destId="{CC4FFA8B-AEF2-EF42-9438-03D2CA1976E1}" srcOrd="4" destOrd="0" parTransId="{5EB5D5C6-EE2A-6243-8F7C-422F7C236C3F}" sibTransId="{91585AB3-0C53-B041-B8EC-0055636C5DEB}"/>
    <dgm:cxn modelId="{7C4483AA-10EC-C24C-8C68-474D4F7E19CC}" srcId="{AF6F15C3-DFB9-7148-9794-3DD801240961}" destId="{ECAD1820-48D8-E842-A08C-219A43A0FD4D}" srcOrd="6" destOrd="0" parTransId="{021EF1F4-0A59-0B42-A744-DAB8FFB581F3}" sibTransId="{4B3F831F-8384-1749-90F8-2AD533BB18D0}"/>
    <dgm:cxn modelId="{195BBE6B-0D38-C649-8A26-52D255F15AE9}" srcId="{314CE12F-04F5-6741-BF02-74D4EC8F8B14}" destId="{81450971-C613-644F-8D9B-A7D18626CC4E}" srcOrd="4" destOrd="0" parTransId="{DBBA7677-22CA-7C4C-A838-F3CCE592B6CE}" sibTransId="{1767A283-0A34-CC40-B4D6-0E9B5E93ECDB}"/>
    <dgm:cxn modelId="{34B8FC2C-91A9-2940-A21F-49F316AEEC02}" type="presOf" srcId="{568F15B1-520C-A346-90CC-F83542FA8A53}" destId="{D959A3C3-B865-6246-B4E6-CD5FC3FD2028}" srcOrd="0" destOrd="5" presId="urn:microsoft.com/office/officeart/2005/8/layout/hList1"/>
    <dgm:cxn modelId="{CF95D8C2-55DA-244E-ACB9-F0ACC425D4B2}" type="presOf" srcId="{B436B4C1-9AD8-8F49-88CF-9654A071D1B1}" destId="{D959A3C3-B865-6246-B4E6-CD5FC3FD2028}" srcOrd="0" destOrd="8" presId="urn:microsoft.com/office/officeart/2005/8/layout/hList1"/>
    <dgm:cxn modelId="{C319944D-CE71-F642-A6D3-802D8C53E631}" srcId="{314CE12F-04F5-6741-BF02-74D4EC8F8B14}" destId="{3421EBAD-F999-EE48-A310-709CA7F79FF1}" srcOrd="6" destOrd="0" parTransId="{9B04C33B-0450-F743-B06E-0D833F8F923E}" sibTransId="{EDCA38B8-E183-DF41-8976-32B25CDD3C51}"/>
    <dgm:cxn modelId="{ECC1EB72-7C85-F74C-9895-179C19BF9834}" srcId="{D832452E-9525-D64D-A6C7-AD12EEDB7B9A}" destId="{314CE12F-04F5-6741-BF02-74D4EC8F8B14}" srcOrd="0" destOrd="0" parTransId="{CAA01DBA-31F1-1749-9F5A-4D668070C35E}" sibTransId="{16F27F78-4D54-4649-97BA-F5940433EDA8}"/>
    <dgm:cxn modelId="{2D9A294E-9C73-1849-A922-6F1BF5147D6A}" type="presOf" srcId="{2CD93C65-3335-BC4F-8BDA-1C99166730DF}" destId="{68D71832-09B9-CB44-8BAB-E90F22D08ECD}" srcOrd="0" destOrd="0" presId="urn:microsoft.com/office/officeart/2005/8/layout/hList1"/>
    <dgm:cxn modelId="{99ABC200-C375-3842-B55F-F79579C53538}" type="presOf" srcId="{B9BFC070-18E1-5543-B308-1F6C4FF2F07D}" destId="{6BEF22BD-D37C-CE4C-AF15-38A669BE7182}" srcOrd="0" destOrd="1" presId="urn:microsoft.com/office/officeart/2005/8/layout/hList1"/>
    <dgm:cxn modelId="{B3F0D089-C4B7-244B-9798-FCAC874147B5}" srcId="{AF6F15C3-DFB9-7148-9794-3DD801240961}" destId="{B436B4C1-9AD8-8F49-88CF-9654A071D1B1}" srcOrd="8" destOrd="0" parTransId="{C392AF45-27A8-5A46-A3A5-E3E0FEBBAECF}" sibTransId="{DF2168E3-5AB2-E842-BD9F-1DAFD3D2BDE1}"/>
    <dgm:cxn modelId="{CC7989BB-43E2-A748-9992-FECAF471889E}" srcId="{2CD93C65-3335-BC4F-8BDA-1C99166730DF}" destId="{2CB21381-7FCB-8740-B0C5-1DD2C8F004B9}" srcOrd="5" destOrd="0" parTransId="{08EEFBAB-54B2-1149-B645-7564AF9C737B}" sibTransId="{FCFC01DE-A235-6F42-A76F-E8A5D786A703}"/>
    <dgm:cxn modelId="{C07FC0E9-B542-1E4A-A667-9DCBA29A1A48}" type="presOf" srcId="{F21E59EB-E66D-B446-957D-BEB633D8A419}" destId="{C1A56E3F-9A3F-0C44-AB4C-4AAAE40BAD6D}" srcOrd="0" destOrd="3" presId="urn:microsoft.com/office/officeart/2005/8/layout/hList1"/>
    <dgm:cxn modelId="{5704AABE-36C4-334E-BE69-511931637A10}" type="presOf" srcId="{3E816CC7-E972-6A4E-8E49-BAEAEBB971E4}" destId="{6BEF22BD-D37C-CE4C-AF15-38A669BE7182}" srcOrd="0" destOrd="3" presId="urn:microsoft.com/office/officeart/2005/8/layout/hList1"/>
    <dgm:cxn modelId="{556D4442-87D7-8B44-ADB1-59FB0FA73167}" srcId="{D832452E-9525-D64D-A6C7-AD12EEDB7B9A}" destId="{AF6F15C3-DFB9-7148-9794-3DD801240961}" srcOrd="1" destOrd="0" parTransId="{E555F56C-887D-534A-8CA9-078E878F79B1}" sibTransId="{FE231FA1-2EC4-0F4E-BBCF-BEB48C0C5CE0}"/>
    <dgm:cxn modelId="{DA5392D0-4B77-BE49-92E6-40A7A5C0DAAE}" type="presOf" srcId="{7AB2BA16-F3D4-D54F-99DD-6253517BB06F}" destId="{6BEF22BD-D37C-CE4C-AF15-38A669BE7182}" srcOrd="0" destOrd="4" presId="urn:microsoft.com/office/officeart/2005/8/layout/hList1"/>
    <dgm:cxn modelId="{BDCE36ED-8436-FA40-AB69-1CB07DBE1C00}" srcId="{2CD93C65-3335-BC4F-8BDA-1C99166730DF}" destId="{7AB2BA16-F3D4-D54F-99DD-6253517BB06F}" srcOrd="4" destOrd="0" parTransId="{44A08320-0F55-4243-9C3F-A434E4809CDD}" sibTransId="{1DDF46C4-DE5B-5149-A15C-49864898EBCA}"/>
    <dgm:cxn modelId="{C9D4082D-2CBA-4943-96B1-F32E7CA37BC8}" type="presOf" srcId="{2CB21381-7FCB-8740-B0C5-1DD2C8F004B9}" destId="{6BEF22BD-D37C-CE4C-AF15-38A669BE7182}" srcOrd="0" destOrd="5" presId="urn:microsoft.com/office/officeart/2005/8/layout/hList1"/>
    <dgm:cxn modelId="{F5CC3D31-590B-3E4F-9987-DC3521F783E1}" type="presOf" srcId="{8925DAEF-D017-1F45-9DC8-694251C65145}" destId="{6BEF22BD-D37C-CE4C-AF15-38A669BE7182}" srcOrd="0" destOrd="2" presId="urn:microsoft.com/office/officeart/2005/8/layout/hList1"/>
    <dgm:cxn modelId="{D51A6BE1-5924-4E4C-9493-0557AAB80CA8}" srcId="{2CD93C65-3335-BC4F-8BDA-1C99166730DF}" destId="{B90203E5-32FE-9643-AC97-3268FB9B6942}" srcOrd="0" destOrd="0" parTransId="{92E2C901-0691-EF40-99ED-19AD24CC99B4}" sibTransId="{0D835443-1C27-0248-AE23-609B49ABB369}"/>
    <dgm:cxn modelId="{C64096D1-2361-F946-8630-EB83351A6B06}" type="presOf" srcId="{0E776685-907D-3741-90DD-2C2B0AB3F80E}" destId="{D959A3C3-B865-6246-B4E6-CD5FC3FD2028}" srcOrd="0" destOrd="2" presId="urn:microsoft.com/office/officeart/2005/8/layout/hList1"/>
    <dgm:cxn modelId="{03203C6D-B9B1-0B4E-B1FA-418A9F67B855}" type="presOf" srcId="{314CE12F-04F5-6741-BF02-74D4EC8F8B14}" destId="{09666539-913E-E044-A381-E7074E5E5C6E}" srcOrd="0" destOrd="0" presId="urn:microsoft.com/office/officeart/2005/8/layout/hList1"/>
    <dgm:cxn modelId="{B7D28E8C-2599-6942-BFF0-6C61D2774D89}" srcId="{BCB7198F-15F8-B748-A3F4-1654961DA863}" destId="{57444B52-85CE-2647-8088-9748EAD1BADB}" srcOrd="1" destOrd="0" parTransId="{40D0FE6A-8C36-4742-B005-914B50E258D9}" sibTransId="{A65E8F4B-01A8-1E4B-84FF-5262EA3FAA66}"/>
    <dgm:cxn modelId="{15C1B635-391A-AE4B-BAAE-1AA4F21E9ED9}" srcId="{D832452E-9525-D64D-A6C7-AD12EEDB7B9A}" destId="{2CD93C65-3335-BC4F-8BDA-1C99166730DF}" srcOrd="2" destOrd="0" parTransId="{3253F378-F017-2A47-8B76-06F1CAF521C7}" sibTransId="{80F66340-3E5D-1041-823B-E31D64C69FCE}"/>
    <dgm:cxn modelId="{7BDB2989-4D40-A84E-960A-422DEB084618}" srcId="{314CE12F-04F5-6741-BF02-74D4EC8F8B14}" destId="{81EC0D41-74C0-8E42-B35A-E59379B6920A}" srcOrd="2" destOrd="0" parTransId="{CDDDCE24-6A14-3345-A9C6-62EB192CC389}" sibTransId="{65917CB6-9382-8C4D-9FEB-B8D506AA0BF6}"/>
    <dgm:cxn modelId="{07624D47-0821-364A-86DC-6AD999453167}" type="presOf" srcId="{57444B52-85CE-2647-8088-9748EAD1BADB}" destId="{E2970FA2-B0D3-5C4A-9238-2046A4732C98}" srcOrd="0" destOrd="1" presId="urn:microsoft.com/office/officeart/2005/8/layout/hList1"/>
    <dgm:cxn modelId="{C9C5ABCC-31DC-E94C-8DC4-4C7FE3ED7225}" srcId="{314CE12F-04F5-6741-BF02-74D4EC8F8B14}" destId="{5053665E-A10A-C34C-A7CD-2239C15A26B5}" srcOrd="5" destOrd="0" parTransId="{31605207-4F04-B642-8E85-FBED221BB044}" sibTransId="{CE18562D-FABD-304B-B318-80E86B33327B}"/>
    <dgm:cxn modelId="{77895F43-B95D-BC43-B1D2-2AD6F39EC466}" type="presOf" srcId="{D832452E-9525-D64D-A6C7-AD12EEDB7B9A}" destId="{EE7B63BF-B626-1445-8BE9-B53C5AB90F95}" srcOrd="0" destOrd="0" presId="urn:microsoft.com/office/officeart/2005/8/layout/hList1"/>
    <dgm:cxn modelId="{166D4B6A-4A27-5342-8344-30F52A808840}" srcId="{2CD93C65-3335-BC4F-8BDA-1C99166730DF}" destId="{8925DAEF-D017-1F45-9DC8-694251C65145}" srcOrd="2" destOrd="0" parTransId="{B465C394-6107-E746-ADD0-F4C0BAF9F6AB}" sibTransId="{2016912B-3BC4-C049-926A-537D46F677B4}"/>
    <dgm:cxn modelId="{7558D428-A6F8-4041-A55A-68DD29EA58CB}" type="presOf" srcId="{3421EBAD-F999-EE48-A310-709CA7F79FF1}" destId="{C1A56E3F-9A3F-0C44-AB4C-4AAAE40BAD6D}" srcOrd="0" destOrd="6" presId="urn:microsoft.com/office/officeart/2005/8/layout/hList1"/>
    <dgm:cxn modelId="{72D0F5FA-8EC3-8D4C-B2F3-4BEC878FA5E1}" srcId="{AF6F15C3-DFB9-7148-9794-3DD801240961}" destId="{63EAF84C-0764-F943-A1C6-093D554339E2}" srcOrd="7" destOrd="0" parTransId="{F9729B08-0212-2140-B110-72C106355879}" sibTransId="{781F7332-B9E0-3449-9A4A-C3969F8D19A1}"/>
    <dgm:cxn modelId="{45DE09BA-7CE0-2641-B99F-2F885274B798}" type="presOf" srcId="{CC4FFA8B-AEF2-EF42-9438-03D2CA1976E1}" destId="{D959A3C3-B865-6246-B4E6-CD5FC3FD2028}" srcOrd="0" destOrd="4" presId="urn:microsoft.com/office/officeart/2005/8/layout/hList1"/>
    <dgm:cxn modelId="{6FDD402A-9FD2-2941-AF93-0C195128827B}" type="presOf" srcId="{B90203E5-32FE-9643-AC97-3268FB9B6942}" destId="{6BEF22BD-D37C-CE4C-AF15-38A669BE7182}" srcOrd="0" destOrd="0" presId="urn:microsoft.com/office/officeart/2005/8/layout/hList1"/>
    <dgm:cxn modelId="{3ABB7A67-2A9F-6749-9B6D-88F90C771C92}" srcId="{314CE12F-04F5-6741-BF02-74D4EC8F8B14}" destId="{810EDEC2-7F38-7C4E-A3C3-0FEBDC004504}" srcOrd="1" destOrd="0" parTransId="{68DFF158-75CD-A142-9F49-7C49D8DE999F}" sibTransId="{12A2AF97-26E3-A24A-8114-533C9C827689}"/>
    <dgm:cxn modelId="{CEF6BFFC-7671-B84A-BB79-4BA6EC28E361}" type="presOf" srcId="{63EAF84C-0764-F943-A1C6-093D554339E2}" destId="{D959A3C3-B865-6246-B4E6-CD5FC3FD2028}" srcOrd="0" destOrd="7" presId="urn:microsoft.com/office/officeart/2005/8/layout/hList1"/>
    <dgm:cxn modelId="{FEBE8899-A5EF-F94F-835A-D1411CFB12B3}" type="presOf" srcId="{81EC0D41-74C0-8E42-B35A-E59379B6920A}" destId="{C1A56E3F-9A3F-0C44-AB4C-4AAAE40BAD6D}" srcOrd="0" destOrd="2" presId="urn:microsoft.com/office/officeart/2005/8/layout/hList1"/>
    <dgm:cxn modelId="{147ACAC0-1D71-CF48-8419-E1571E37695E}" type="presOf" srcId="{C13BB9C7-0192-6448-A1A5-920F8B2EF816}" destId="{E2970FA2-B0D3-5C4A-9238-2046A4732C98}" srcOrd="0" destOrd="2" presId="urn:microsoft.com/office/officeart/2005/8/layout/hList1"/>
    <dgm:cxn modelId="{601796DF-9F26-3D47-BA94-8C43708FF373}" type="presOf" srcId="{8E7C5B97-0860-1B44-A008-17CC226BF1C5}" destId="{C1A56E3F-9A3F-0C44-AB4C-4AAAE40BAD6D}" srcOrd="0" destOrd="0" presId="urn:microsoft.com/office/officeart/2005/8/layout/hList1"/>
    <dgm:cxn modelId="{7AD2C865-25FE-3148-8393-F086C3A40DF4}" srcId="{AF6F15C3-DFB9-7148-9794-3DD801240961}" destId="{0E776685-907D-3741-90DD-2C2B0AB3F80E}" srcOrd="2" destOrd="0" parTransId="{C16C53B8-99FB-3446-B913-C87EF6C4E1AE}" sibTransId="{32A218F7-BAA8-AC46-816B-525C46F775F5}"/>
    <dgm:cxn modelId="{7FA7D1F1-6FE5-6C48-BDA3-0AA8BB5E756A}" srcId="{AF6F15C3-DFB9-7148-9794-3DD801240961}" destId="{568F15B1-520C-A346-90CC-F83542FA8A53}" srcOrd="5" destOrd="0" parTransId="{08CFD914-207F-5442-AAD4-67760A290D3F}" sibTransId="{A47CC26E-2174-0C40-824B-6F389353C3CE}"/>
    <dgm:cxn modelId="{D4060906-0E26-4743-8563-97A3FB73B927}" srcId="{314CE12F-04F5-6741-BF02-74D4EC8F8B14}" destId="{8E7C5B97-0860-1B44-A008-17CC226BF1C5}" srcOrd="0" destOrd="0" parTransId="{A1D55177-4E39-5D4C-9F19-89E0540DDCA9}" sibTransId="{5255242B-4455-DC4F-9401-20D6E9D3280F}"/>
    <dgm:cxn modelId="{26A0C493-C8C5-5A42-B462-41C08E5E630B}" srcId="{BCB7198F-15F8-B748-A3F4-1654961DA863}" destId="{E5F7A832-2D89-7D4F-9213-8E29C8F90F64}" srcOrd="0" destOrd="0" parTransId="{6B89CBD8-59C3-394F-9C13-4548E4A062B2}" sibTransId="{9985A123-A152-8842-B4EB-1A4DC7242DDE}"/>
    <dgm:cxn modelId="{B1FC9FDE-77C7-8244-BA98-D05C6D57046F}" srcId="{AF6F15C3-DFB9-7148-9794-3DD801240961}" destId="{1AFD8D66-A867-4445-8B1E-8810C114CEC4}" srcOrd="1" destOrd="0" parTransId="{23954985-4B14-694E-A864-1105C9110E83}" sibTransId="{ECD5CCB8-C2B9-E140-BC5E-38757683E0EB}"/>
    <dgm:cxn modelId="{C9FA6BAA-CB02-504C-AD0E-A14A9139FC63}" type="presOf" srcId="{5053665E-A10A-C34C-A7CD-2239C15A26B5}" destId="{C1A56E3F-9A3F-0C44-AB4C-4AAAE40BAD6D}" srcOrd="0" destOrd="5" presId="urn:microsoft.com/office/officeart/2005/8/layout/hList1"/>
    <dgm:cxn modelId="{552229E9-4147-0F46-9BDE-D87F51BBCE34}" srcId="{BCB7198F-15F8-B748-A3F4-1654961DA863}" destId="{C13BB9C7-0192-6448-A1A5-920F8B2EF816}" srcOrd="2" destOrd="0" parTransId="{8FFAEC87-7647-C041-86E3-02259437B7B1}" sibTransId="{F17E1E48-EA8F-D441-9941-5537559FB673}"/>
    <dgm:cxn modelId="{9230919F-7E43-1A4F-9049-8E34F271358A}" type="presOf" srcId="{AF6F15C3-DFB9-7148-9794-3DD801240961}" destId="{C1393CF0-C85C-EF43-8719-6011FF6B956C}" srcOrd="0" destOrd="0" presId="urn:microsoft.com/office/officeart/2005/8/layout/hList1"/>
    <dgm:cxn modelId="{783434BD-DDFF-2E49-93B1-AEA099BA2FCC}" srcId="{2CD93C65-3335-BC4F-8BDA-1C99166730DF}" destId="{3E816CC7-E972-6A4E-8E49-BAEAEBB971E4}" srcOrd="3" destOrd="0" parTransId="{0E22845A-5DA0-DF4B-AB5D-F29E737434DF}" sibTransId="{70E85BA4-E94D-E442-8D15-24653E8C0366}"/>
    <dgm:cxn modelId="{76DC68A4-C2B8-F248-95D1-A6455A745FDC}" srcId="{2CD93C65-3335-BC4F-8BDA-1C99166730DF}" destId="{B9BFC070-18E1-5543-B308-1F6C4FF2F07D}" srcOrd="1" destOrd="0" parTransId="{A66CC172-638E-AF43-BEB8-A7591AF0532A}" sibTransId="{9AC5AB16-CA19-F44A-B8D7-87C4073C9E98}"/>
    <dgm:cxn modelId="{B9400A4A-A51A-AA44-A301-9F6775B36895}" type="presOf" srcId="{81450971-C613-644F-8D9B-A7D18626CC4E}" destId="{C1A56E3F-9A3F-0C44-AB4C-4AAAE40BAD6D}" srcOrd="0" destOrd="4" presId="urn:microsoft.com/office/officeart/2005/8/layout/hList1"/>
    <dgm:cxn modelId="{B45C2893-FF2B-F74F-876E-DC4BFF52DC63}" type="presOf" srcId="{E5F7A832-2D89-7D4F-9213-8E29C8F90F64}" destId="{E2970FA2-B0D3-5C4A-9238-2046A4732C98}" srcOrd="0" destOrd="0" presId="urn:microsoft.com/office/officeart/2005/8/layout/hList1"/>
    <dgm:cxn modelId="{4E76919D-CEC9-2748-AF84-65325D8994CA}" srcId="{AF6F15C3-DFB9-7148-9794-3DD801240961}" destId="{A91F7D0C-20C5-8F4E-A35F-9D7B3D1D8504}" srcOrd="0" destOrd="0" parTransId="{CDDC62E2-49BB-824E-B594-17EAE6D608D5}" sibTransId="{2D904918-E4AC-5D4E-A047-E075FE131A53}"/>
    <dgm:cxn modelId="{3A8EFFC9-535D-2A4C-9462-F9F9D9A84D94}" type="presOf" srcId="{A91F7D0C-20C5-8F4E-A35F-9D7B3D1D8504}" destId="{D959A3C3-B865-6246-B4E6-CD5FC3FD2028}" srcOrd="0" destOrd="0" presId="urn:microsoft.com/office/officeart/2005/8/layout/hList1"/>
    <dgm:cxn modelId="{5ACF7A27-C8EF-A641-A8F7-F609A5B8DF7F}" type="presOf" srcId="{810EDEC2-7F38-7C4E-A3C3-0FEBDC004504}" destId="{C1A56E3F-9A3F-0C44-AB4C-4AAAE40BAD6D}" srcOrd="0" destOrd="1" presId="urn:microsoft.com/office/officeart/2005/8/layout/hList1"/>
    <dgm:cxn modelId="{9C6B671E-70D5-7647-8748-AB0A06902342}" srcId="{D832452E-9525-D64D-A6C7-AD12EEDB7B9A}" destId="{BCB7198F-15F8-B748-A3F4-1654961DA863}" srcOrd="3" destOrd="0" parTransId="{322E1CE4-E6A3-5D47-8BCA-DE274259504C}" sibTransId="{913288E9-DDFD-A94E-8952-969AB35A6489}"/>
    <dgm:cxn modelId="{59FBDDA5-5251-A147-AB6C-DEFE80D37D38}" type="presOf" srcId="{ECAD1820-48D8-E842-A08C-219A43A0FD4D}" destId="{D959A3C3-B865-6246-B4E6-CD5FC3FD2028}" srcOrd="0" destOrd="6" presId="urn:microsoft.com/office/officeart/2005/8/layout/hList1"/>
    <dgm:cxn modelId="{BA41F39C-FECC-E747-B46B-924AF7A33D55}" type="presOf" srcId="{BCB7198F-15F8-B748-A3F4-1654961DA863}" destId="{0532103C-D4A5-8C4E-9CC8-1AB2715D85E3}" srcOrd="0" destOrd="0" presId="urn:microsoft.com/office/officeart/2005/8/layout/hList1"/>
    <dgm:cxn modelId="{92F56A81-7999-0340-BB4A-4A66B0CCB973}" type="presOf" srcId="{EF1BF055-512B-FC42-96A2-E67C2BB47A59}" destId="{D959A3C3-B865-6246-B4E6-CD5FC3FD2028}" srcOrd="0" destOrd="3" presId="urn:microsoft.com/office/officeart/2005/8/layout/hList1"/>
    <dgm:cxn modelId="{D2BDF6EA-D893-514A-A30E-AD653BB8928B}" type="presOf" srcId="{1AFD8D66-A867-4445-8B1E-8810C114CEC4}" destId="{D959A3C3-B865-6246-B4E6-CD5FC3FD2028}" srcOrd="0" destOrd="1" presId="urn:microsoft.com/office/officeart/2005/8/layout/hList1"/>
    <dgm:cxn modelId="{29832E2A-1F32-FB40-B97C-26D6108ABF70}" srcId="{AF6F15C3-DFB9-7148-9794-3DD801240961}" destId="{EF1BF055-512B-FC42-96A2-E67C2BB47A59}" srcOrd="3" destOrd="0" parTransId="{94E7C2F6-DBDD-E044-8947-C74201BC35E4}" sibTransId="{7B7C2B4F-25A6-7A41-AEA6-F76CCBB4DF8D}"/>
    <dgm:cxn modelId="{C6D51703-A259-9742-A08A-AE4A6C90F41A}" srcId="{314CE12F-04F5-6741-BF02-74D4EC8F8B14}" destId="{F21E59EB-E66D-B446-957D-BEB633D8A419}" srcOrd="3" destOrd="0" parTransId="{55E5EE9A-6CE8-CE48-BDD4-81412817F0E2}" sibTransId="{BE19E5EB-6FEB-8A49-80C3-D811C4C3CA83}"/>
    <dgm:cxn modelId="{C38E6DD6-95D4-864D-99C9-F3576903EAED}" type="presParOf" srcId="{EE7B63BF-B626-1445-8BE9-B53C5AB90F95}" destId="{D0BAE416-B785-1D48-8048-D7F494674397}" srcOrd="0" destOrd="0" presId="urn:microsoft.com/office/officeart/2005/8/layout/hList1"/>
    <dgm:cxn modelId="{BBD219B8-9BF2-1342-ABE0-375C586A2A02}" type="presParOf" srcId="{D0BAE416-B785-1D48-8048-D7F494674397}" destId="{09666539-913E-E044-A381-E7074E5E5C6E}" srcOrd="0" destOrd="0" presId="urn:microsoft.com/office/officeart/2005/8/layout/hList1"/>
    <dgm:cxn modelId="{B3D0ED69-EC00-D04D-9E73-51A256B10998}" type="presParOf" srcId="{D0BAE416-B785-1D48-8048-D7F494674397}" destId="{C1A56E3F-9A3F-0C44-AB4C-4AAAE40BAD6D}" srcOrd="1" destOrd="0" presId="urn:microsoft.com/office/officeart/2005/8/layout/hList1"/>
    <dgm:cxn modelId="{53A069C7-97ED-8145-B293-8E2E6328175C}" type="presParOf" srcId="{EE7B63BF-B626-1445-8BE9-B53C5AB90F95}" destId="{2A83BD9E-9230-EF40-B753-B64549163502}" srcOrd="1" destOrd="0" presId="urn:microsoft.com/office/officeart/2005/8/layout/hList1"/>
    <dgm:cxn modelId="{754FFE92-1DD8-AF41-B3B3-67F3CDB0C3E0}" type="presParOf" srcId="{EE7B63BF-B626-1445-8BE9-B53C5AB90F95}" destId="{75AFCAC0-3906-574F-B5CE-16D810C6C305}" srcOrd="2" destOrd="0" presId="urn:microsoft.com/office/officeart/2005/8/layout/hList1"/>
    <dgm:cxn modelId="{D8D25BC4-1370-0D42-9E6D-71A09A1204F0}" type="presParOf" srcId="{75AFCAC0-3906-574F-B5CE-16D810C6C305}" destId="{C1393CF0-C85C-EF43-8719-6011FF6B956C}" srcOrd="0" destOrd="0" presId="urn:microsoft.com/office/officeart/2005/8/layout/hList1"/>
    <dgm:cxn modelId="{543CD3EC-AD56-3C44-968E-418A07CB6735}" type="presParOf" srcId="{75AFCAC0-3906-574F-B5CE-16D810C6C305}" destId="{D959A3C3-B865-6246-B4E6-CD5FC3FD2028}" srcOrd="1" destOrd="0" presId="urn:microsoft.com/office/officeart/2005/8/layout/hList1"/>
    <dgm:cxn modelId="{8B4792F0-D7C7-6C48-A73F-2E0B2A43A6DE}" type="presParOf" srcId="{EE7B63BF-B626-1445-8BE9-B53C5AB90F95}" destId="{92EC0CE5-ECB9-D447-902F-4912360361CA}" srcOrd="3" destOrd="0" presId="urn:microsoft.com/office/officeart/2005/8/layout/hList1"/>
    <dgm:cxn modelId="{F3F6E75D-B0A4-E247-B387-E40ED7E63D86}" type="presParOf" srcId="{EE7B63BF-B626-1445-8BE9-B53C5AB90F95}" destId="{F1C61403-CDE3-D242-886C-CC36CB52DAE2}" srcOrd="4" destOrd="0" presId="urn:microsoft.com/office/officeart/2005/8/layout/hList1"/>
    <dgm:cxn modelId="{7EE21F03-648E-4641-9538-E3DD4D0BC473}" type="presParOf" srcId="{F1C61403-CDE3-D242-886C-CC36CB52DAE2}" destId="{68D71832-09B9-CB44-8BAB-E90F22D08ECD}" srcOrd="0" destOrd="0" presId="urn:microsoft.com/office/officeart/2005/8/layout/hList1"/>
    <dgm:cxn modelId="{7BFFBE73-F052-D14A-9FCA-BA560492856E}" type="presParOf" srcId="{F1C61403-CDE3-D242-886C-CC36CB52DAE2}" destId="{6BEF22BD-D37C-CE4C-AF15-38A669BE7182}" srcOrd="1" destOrd="0" presId="urn:microsoft.com/office/officeart/2005/8/layout/hList1"/>
    <dgm:cxn modelId="{C17151E4-73DA-0442-8A63-A3FA26E9D81E}" type="presParOf" srcId="{EE7B63BF-B626-1445-8BE9-B53C5AB90F95}" destId="{FDCABBDC-7A2B-894A-BFE1-05F2AB908736}" srcOrd="5" destOrd="0" presId="urn:microsoft.com/office/officeart/2005/8/layout/hList1"/>
    <dgm:cxn modelId="{4E06A7E6-2EDA-E241-AF4E-7B2D42840168}" type="presParOf" srcId="{EE7B63BF-B626-1445-8BE9-B53C5AB90F95}" destId="{AF4C401F-50F2-D44B-B69B-241737F1B630}" srcOrd="6" destOrd="0" presId="urn:microsoft.com/office/officeart/2005/8/layout/hList1"/>
    <dgm:cxn modelId="{7283FB7C-E2C4-2B40-873F-0D68404D5C1C}" type="presParOf" srcId="{AF4C401F-50F2-D44B-B69B-241737F1B630}" destId="{0532103C-D4A5-8C4E-9CC8-1AB2715D85E3}" srcOrd="0" destOrd="0" presId="urn:microsoft.com/office/officeart/2005/8/layout/hList1"/>
    <dgm:cxn modelId="{314604C9-C392-0149-8B10-66153D84B021}" type="presParOf" srcId="{AF4C401F-50F2-D44B-B69B-241737F1B630}" destId="{E2970FA2-B0D3-5C4A-9238-2046A4732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32452E-9525-D64D-A6C7-AD12EEDB7B9A}"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314CE12F-04F5-6741-BF02-74D4EC8F8B14}">
      <dgm:prSet phldrT="[Text]" custT="1"/>
      <dgm:spPr/>
      <dgm:t>
        <a:bodyPr/>
        <a:lstStyle/>
        <a:p>
          <a:r>
            <a:rPr lang="en-US" sz="1300" b="1" dirty="0" smtClean="0"/>
            <a:t>Year 1 </a:t>
          </a:r>
        </a:p>
        <a:p>
          <a:r>
            <a:rPr lang="en-US" sz="1300" b="1" dirty="0" smtClean="0"/>
            <a:t>(2015/16 school year)</a:t>
          </a:r>
          <a:endParaRPr lang="en-US" sz="1300" b="1" dirty="0"/>
        </a:p>
      </dgm:t>
    </dgm:pt>
    <dgm:pt modelId="{CAA01DBA-31F1-1749-9F5A-4D668070C35E}" type="parTrans" cxnId="{ECC1EB72-7C85-F74C-9895-179C19BF9834}">
      <dgm:prSet/>
      <dgm:spPr/>
      <dgm:t>
        <a:bodyPr/>
        <a:lstStyle/>
        <a:p>
          <a:endParaRPr lang="en-US"/>
        </a:p>
      </dgm:t>
    </dgm:pt>
    <dgm:pt modelId="{16F27F78-4D54-4649-97BA-F5940433EDA8}" type="sibTrans" cxnId="{ECC1EB72-7C85-F74C-9895-179C19BF9834}">
      <dgm:prSet/>
      <dgm:spPr/>
      <dgm:t>
        <a:bodyPr/>
        <a:lstStyle/>
        <a:p>
          <a:endParaRPr lang="en-US"/>
        </a:p>
      </dgm:t>
    </dgm:pt>
    <dgm:pt modelId="{8E7C5B97-0860-1B44-A008-17CC226BF1C5}">
      <dgm:prSet phldrT="[Text]"/>
      <dgm:spPr/>
      <dgm:t>
        <a:bodyPr/>
        <a:lstStyle/>
        <a:p>
          <a:endParaRPr lang="en-US" dirty="0"/>
        </a:p>
      </dgm:t>
    </dgm:pt>
    <dgm:pt modelId="{A1D55177-4E39-5D4C-9F19-89E0540DDCA9}" type="parTrans" cxnId="{D4060906-0E26-4743-8563-97A3FB73B927}">
      <dgm:prSet/>
      <dgm:spPr/>
      <dgm:t>
        <a:bodyPr/>
        <a:lstStyle/>
        <a:p>
          <a:endParaRPr lang="en-US"/>
        </a:p>
      </dgm:t>
    </dgm:pt>
    <dgm:pt modelId="{5255242B-4455-DC4F-9401-20D6E9D3280F}" type="sibTrans" cxnId="{D4060906-0E26-4743-8563-97A3FB73B927}">
      <dgm:prSet/>
      <dgm:spPr/>
      <dgm:t>
        <a:bodyPr/>
        <a:lstStyle/>
        <a:p>
          <a:endParaRPr lang="en-US"/>
        </a:p>
      </dgm:t>
    </dgm:pt>
    <dgm:pt modelId="{2CD93C65-3335-BC4F-8BDA-1C99166730DF}">
      <dgm:prSet phldrT="[Text]"/>
      <dgm:spPr/>
      <dgm:t>
        <a:bodyPr/>
        <a:lstStyle/>
        <a:p>
          <a:r>
            <a:rPr lang="en-US" b="1" dirty="0" smtClean="0"/>
            <a:t>Year 3</a:t>
          </a:r>
        </a:p>
        <a:p>
          <a:r>
            <a:rPr lang="en-US" b="1" dirty="0" smtClean="0"/>
            <a:t>(2017/18 school year)</a:t>
          </a:r>
          <a:endParaRPr lang="en-US" b="1" dirty="0"/>
        </a:p>
      </dgm:t>
    </dgm:pt>
    <dgm:pt modelId="{3253F378-F017-2A47-8B76-06F1CAF521C7}" type="parTrans" cxnId="{15C1B635-391A-AE4B-BAAE-1AA4F21E9ED9}">
      <dgm:prSet/>
      <dgm:spPr/>
      <dgm:t>
        <a:bodyPr/>
        <a:lstStyle/>
        <a:p>
          <a:endParaRPr lang="en-US"/>
        </a:p>
      </dgm:t>
    </dgm:pt>
    <dgm:pt modelId="{80F66340-3E5D-1041-823B-E31D64C69FCE}" type="sibTrans" cxnId="{15C1B635-391A-AE4B-BAAE-1AA4F21E9ED9}">
      <dgm:prSet/>
      <dgm:spPr/>
      <dgm:t>
        <a:bodyPr/>
        <a:lstStyle/>
        <a:p>
          <a:endParaRPr lang="en-US"/>
        </a:p>
      </dgm:t>
    </dgm:pt>
    <dgm:pt modelId="{B90203E5-32FE-9643-AC97-3268FB9B6942}">
      <dgm:prSet phldrT="[Text]"/>
      <dgm:spPr/>
      <dgm:t>
        <a:bodyPr/>
        <a:lstStyle/>
        <a:p>
          <a:endParaRPr lang="en-US" dirty="0"/>
        </a:p>
      </dgm:t>
    </dgm:pt>
    <dgm:pt modelId="{92E2C901-0691-EF40-99ED-19AD24CC99B4}" type="parTrans" cxnId="{D51A6BE1-5924-4E4C-9493-0557AAB80CA8}">
      <dgm:prSet/>
      <dgm:spPr/>
      <dgm:t>
        <a:bodyPr/>
        <a:lstStyle/>
        <a:p>
          <a:endParaRPr lang="en-US"/>
        </a:p>
      </dgm:t>
    </dgm:pt>
    <dgm:pt modelId="{0D835443-1C27-0248-AE23-609B49ABB369}" type="sibTrans" cxnId="{D51A6BE1-5924-4E4C-9493-0557AAB80CA8}">
      <dgm:prSet/>
      <dgm:spPr/>
      <dgm:t>
        <a:bodyPr/>
        <a:lstStyle/>
        <a:p>
          <a:endParaRPr lang="en-US"/>
        </a:p>
      </dgm:t>
    </dgm:pt>
    <dgm:pt modelId="{BCB7198F-15F8-B748-A3F4-1654961DA863}">
      <dgm:prSet phldrT="[Text]"/>
      <dgm:spPr/>
      <dgm:t>
        <a:bodyPr/>
        <a:lstStyle/>
        <a:p>
          <a:r>
            <a:rPr lang="en-US" b="1" dirty="0" smtClean="0"/>
            <a:t>Year 4</a:t>
          </a:r>
        </a:p>
        <a:p>
          <a:r>
            <a:rPr lang="en-US" b="1" dirty="0" smtClean="0"/>
            <a:t>(2018 /19 school year)</a:t>
          </a:r>
          <a:endParaRPr lang="en-US" b="1" dirty="0"/>
        </a:p>
      </dgm:t>
    </dgm:pt>
    <dgm:pt modelId="{322E1CE4-E6A3-5D47-8BCA-DE274259504C}" type="parTrans" cxnId="{9C6B671E-70D5-7647-8748-AB0A06902342}">
      <dgm:prSet/>
      <dgm:spPr/>
      <dgm:t>
        <a:bodyPr/>
        <a:lstStyle/>
        <a:p>
          <a:endParaRPr lang="en-US"/>
        </a:p>
      </dgm:t>
    </dgm:pt>
    <dgm:pt modelId="{913288E9-DDFD-A94E-8952-969AB35A6489}" type="sibTrans" cxnId="{9C6B671E-70D5-7647-8748-AB0A06902342}">
      <dgm:prSet/>
      <dgm:spPr/>
      <dgm:t>
        <a:bodyPr/>
        <a:lstStyle/>
        <a:p>
          <a:endParaRPr lang="en-US"/>
        </a:p>
      </dgm:t>
    </dgm:pt>
    <dgm:pt modelId="{E5F7A832-2D89-7D4F-9213-8E29C8F90F64}">
      <dgm:prSet phldrT="[Text]"/>
      <dgm:spPr/>
      <dgm:t>
        <a:bodyPr/>
        <a:lstStyle/>
        <a:p>
          <a:endParaRPr lang="en-US" dirty="0"/>
        </a:p>
      </dgm:t>
    </dgm:pt>
    <dgm:pt modelId="{6B89CBD8-59C3-394F-9C13-4548E4A062B2}" type="parTrans" cxnId="{26A0C493-C8C5-5A42-B462-41C08E5E630B}">
      <dgm:prSet/>
      <dgm:spPr/>
      <dgm:t>
        <a:bodyPr/>
        <a:lstStyle/>
        <a:p>
          <a:endParaRPr lang="en-US"/>
        </a:p>
      </dgm:t>
    </dgm:pt>
    <dgm:pt modelId="{9985A123-A152-8842-B4EB-1A4DC7242DDE}" type="sibTrans" cxnId="{26A0C493-C8C5-5A42-B462-41C08E5E630B}">
      <dgm:prSet/>
      <dgm:spPr/>
      <dgm:t>
        <a:bodyPr/>
        <a:lstStyle/>
        <a:p>
          <a:endParaRPr lang="en-US"/>
        </a:p>
      </dgm:t>
    </dgm:pt>
    <dgm:pt modelId="{AF6F15C3-DFB9-7148-9794-3DD801240961}">
      <dgm:prSet/>
      <dgm:spPr/>
      <dgm:t>
        <a:bodyPr/>
        <a:lstStyle/>
        <a:p>
          <a:r>
            <a:rPr lang="en-US" b="1" dirty="0" smtClean="0"/>
            <a:t>Year 2</a:t>
          </a:r>
        </a:p>
        <a:p>
          <a:r>
            <a:rPr lang="en-US" b="1" dirty="0" smtClean="0"/>
            <a:t>(2016/17 school year)</a:t>
          </a:r>
          <a:endParaRPr lang="en-US" b="1" dirty="0"/>
        </a:p>
      </dgm:t>
    </dgm:pt>
    <dgm:pt modelId="{E555F56C-887D-534A-8CA9-078E878F79B1}" type="parTrans" cxnId="{556D4442-87D7-8B44-ADB1-59FB0FA73167}">
      <dgm:prSet/>
      <dgm:spPr/>
      <dgm:t>
        <a:bodyPr/>
        <a:lstStyle/>
        <a:p>
          <a:endParaRPr lang="en-US"/>
        </a:p>
      </dgm:t>
    </dgm:pt>
    <dgm:pt modelId="{FE231FA1-2EC4-0F4E-BBCF-BEB48C0C5CE0}" type="sibTrans" cxnId="{556D4442-87D7-8B44-ADB1-59FB0FA73167}">
      <dgm:prSet/>
      <dgm:spPr/>
      <dgm:t>
        <a:bodyPr/>
        <a:lstStyle/>
        <a:p>
          <a:endParaRPr lang="en-US"/>
        </a:p>
      </dgm:t>
    </dgm:pt>
    <dgm:pt modelId="{A91F7D0C-20C5-8F4E-A35F-9D7B3D1D8504}">
      <dgm:prSet/>
      <dgm:spPr/>
      <dgm:t>
        <a:bodyPr/>
        <a:lstStyle/>
        <a:p>
          <a:endParaRPr lang="en-US" dirty="0"/>
        </a:p>
      </dgm:t>
    </dgm:pt>
    <dgm:pt modelId="{CDDC62E2-49BB-824E-B594-17EAE6D608D5}" type="parTrans" cxnId="{4E76919D-CEC9-2748-AF84-65325D8994CA}">
      <dgm:prSet/>
      <dgm:spPr/>
      <dgm:t>
        <a:bodyPr/>
        <a:lstStyle/>
        <a:p>
          <a:endParaRPr lang="en-US"/>
        </a:p>
      </dgm:t>
    </dgm:pt>
    <dgm:pt modelId="{2D904918-E4AC-5D4E-A047-E075FE131A53}" type="sibTrans" cxnId="{4E76919D-CEC9-2748-AF84-65325D8994CA}">
      <dgm:prSet/>
      <dgm:spPr/>
      <dgm:t>
        <a:bodyPr/>
        <a:lstStyle/>
        <a:p>
          <a:endParaRPr lang="en-US"/>
        </a:p>
      </dgm:t>
    </dgm:pt>
    <dgm:pt modelId="{A3A3DFA2-6C55-324B-9906-5FF14AF2150D}">
      <dgm:prSet/>
      <dgm:spPr/>
      <dgm:t>
        <a:bodyPr/>
        <a:lstStyle/>
        <a:p>
          <a:r>
            <a:rPr lang="en-US" dirty="0" smtClean="0"/>
            <a:t>System for yard where no child is left alone (friendship bench/friendship week/anti-bullying week)</a:t>
          </a:r>
          <a:endParaRPr lang="en-US" dirty="0"/>
        </a:p>
      </dgm:t>
    </dgm:pt>
    <dgm:pt modelId="{9B10C763-7E9C-E64E-8509-F81E5E6BD729}" type="parTrans" cxnId="{4ED63FD3-8FDD-CD4B-A3F2-4078E3452514}">
      <dgm:prSet/>
      <dgm:spPr/>
      <dgm:t>
        <a:bodyPr/>
        <a:lstStyle/>
        <a:p>
          <a:endParaRPr lang="en-US"/>
        </a:p>
      </dgm:t>
    </dgm:pt>
    <dgm:pt modelId="{8D63BE0F-E34D-D246-9034-8B445A1F851D}" type="sibTrans" cxnId="{4ED63FD3-8FDD-CD4B-A3F2-4078E3452514}">
      <dgm:prSet/>
      <dgm:spPr/>
      <dgm:t>
        <a:bodyPr/>
        <a:lstStyle/>
        <a:p>
          <a:endParaRPr lang="en-US"/>
        </a:p>
      </dgm:t>
    </dgm:pt>
    <dgm:pt modelId="{5E90C4B2-CBD6-EE49-9ADC-1ABEF257A29E}">
      <dgm:prSet/>
      <dgm:spPr/>
      <dgm:t>
        <a:bodyPr/>
        <a:lstStyle/>
        <a:p>
          <a:r>
            <a:rPr lang="en-US" dirty="0" smtClean="0"/>
            <a:t>Line of the week</a:t>
          </a:r>
          <a:endParaRPr lang="en-US" dirty="0"/>
        </a:p>
      </dgm:t>
    </dgm:pt>
    <dgm:pt modelId="{0B7D0A33-2041-4841-8BC6-C57950F809D6}" type="parTrans" cxnId="{222F38E6-B35E-EB45-BE4E-66FBBCB8D4E1}">
      <dgm:prSet/>
      <dgm:spPr/>
      <dgm:t>
        <a:bodyPr/>
        <a:lstStyle/>
        <a:p>
          <a:endParaRPr lang="en-US"/>
        </a:p>
      </dgm:t>
    </dgm:pt>
    <dgm:pt modelId="{3B1C0CF4-12FB-0E45-B3EE-2EB9F5A62AFD}" type="sibTrans" cxnId="{222F38E6-B35E-EB45-BE4E-66FBBCB8D4E1}">
      <dgm:prSet/>
      <dgm:spPr/>
      <dgm:t>
        <a:bodyPr/>
        <a:lstStyle/>
        <a:p>
          <a:endParaRPr lang="en-US"/>
        </a:p>
      </dgm:t>
    </dgm:pt>
    <dgm:pt modelId="{674DCF49-B916-0346-A3BD-DB61D244C723}">
      <dgm:prSet/>
      <dgm:spPr/>
      <dgm:t>
        <a:bodyPr/>
        <a:lstStyle/>
        <a:p>
          <a:r>
            <a:rPr lang="en-US" dirty="0" smtClean="0"/>
            <a:t>Active flag</a:t>
          </a:r>
          <a:endParaRPr lang="en-US" dirty="0"/>
        </a:p>
      </dgm:t>
    </dgm:pt>
    <dgm:pt modelId="{65EC1F64-6BF9-8348-B158-F9B7CECA954C}" type="parTrans" cxnId="{596E1ADE-24D2-6045-8C23-CF4E7E2D7422}">
      <dgm:prSet/>
      <dgm:spPr/>
      <dgm:t>
        <a:bodyPr/>
        <a:lstStyle/>
        <a:p>
          <a:endParaRPr lang="en-US"/>
        </a:p>
      </dgm:t>
    </dgm:pt>
    <dgm:pt modelId="{B2FFC03B-DA57-0F49-BDAE-FE3DC6F3638A}" type="sibTrans" cxnId="{596E1ADE-24D2-6045-8C23-CF4E7E2D7422}">
      <dgm:prSet/>
      <dgm:spPr/>
      <dgm:t>
        <a:bodyPr/>
        <a:lstStyle/>
        <a:p>
          <a:endParaRPr lang="en-US"/>
        </a:p>
      </dgm:t>
    </dgm:pt>
    <dgm:pt modelId="{973A6CA1-9179-2C48-B01F-136D4CC0A12B}">
      <dgm:prSet/>
      <dgm:spPr/>
      <dgm:t>
        <a:bodyPr/>
        <a:lstStyle/>
        <a:p>
          <a:r>
            <a:rPr lang="en-US" dirty="0" smtClean="0"/>
            <a:t>Develop links with second level school-student councils</a:t>
          </a:r>
          <a:endParaRPr lang="en-US" dirty="0"/>
        </a:p>
      </dgm:t>
    </dgm:pt>
    <dgm:pt modelId="{52900701-CDFF-8F4C-B7BF-6218DBBB2F96}" type="parTrans" cxnId="{B4B1A17C-7780-B246-9E0A-C659FD78D5C5}">
      <dgm:prSet/>
      <dgm:spPr/>
      <dgm:t>
        <a:bodyPr/>
        <a:lstStyle/>
        <a:p>
          <a:endParaRPr lang="en-US"/>
        </a:p>
      </dgm:t>
    </dgm:pt>
    <dgm:pt modelId="{22D161FC-E0CE-AF4B-AB4B-55CB5637622A}" type="sibTrans" cxnId="{B4B1A17C-7780-B246-9E0A-C659FD78D5C5}">
      <dgm:prSet/>
      <dgm:spPr/>
      <dgm:t>
        <a:bodyPr/>
        <a:lstStyle/>
        <a:p>
          <a:endParaRPr lang="en-US"/>
        </a:p>
      </dgm:t>
    </dgm:pt>
    <dgm:pt modelId="{1781E222-02B8-7346-ABDE-6DA934BBF61D}">
      <dgm:prSet/>
      <dgm:spPr/>
      <dgm:t>
        <a:bodyPr/>
        <a:lstStyle/>
        <a:p>
          <a:r>
            <a:rPr lang="en-US" dirty="0" smtClean="0"/>
            <a:t>Concentrate on friendship pact</a:t>
          </a:r>
          <a:endParaRPr lang="en-US" dirty="0"/>
        </a:p>
      </dgm:t>
    </dgm:pt>
    <dgm:pt modelId="{5E50475C-918F-4F48-96A8-DCE3FEBA495A}" type="parTrans" cxnId="{D9EA3DA8-E570-7E44-B7B5-85F019DAC00B}">
      <dgm:prSet/>
      <dgm:spPr/>
      <dgm:t>
        <a:bodyPr/>
        <a:lstStyle/>
        <a:p>
          <a:endParaRPr lang="en-US"/>
        </a:p>
      </dgm:t>
    </dgm:pt>
    <dgm:pt modelId="{82AD3E68-01BD-9A49-84F3-32AA5018B33B}" type="sibTrans" cxnId="{D9EA3DA8-E570-7E44-B7B5-85F019DAC00B}">
      <dgm:prSet/>
      <dgm:spPr/>
      <dgm:t>
        <a:bodyPr/>
        <a:lstStyle/>
        <a:p>
          <a:endParaRPr lang="en-US"/>
        </a:p>
      </dgm:t>
    </dgm:pt>
    <dgm:pt modelId="{936FAA44-E553-3748-9044-63914DD56AD8}">
      <dgm:prSet/>
      <dgm:spPr/>
      <dgm:t>
        <a:bodyPr/>
        <a:lstStyle/>
        <a:p>
          <a:r>
            <a:rPr lang="en-US" dirty="0" smtClean="0"/>
            <a:t>Compete (FAI, athletics in </a:t>
          </a:r>
          <a:r>
            <a:rPr lang="en-US" dirty="0" err="1" smtClean="0"/>
            <a:t>Santry</a:t>
          </a:r>
          <a:r>
            <a:rPr lang="en-US" dirty="0" smtClean="0"/>
            <a:t>, or other)</a:t>
          </a:r>
          <a:endParaRPr lang="en-US" dirty="0"/>
        </a:p>
      </dgm:t>
    </dgm:pt>
    <dgm:pt modelId="{DBD2F6FF-184E-9C41-803E-192D632A8712}" type="parTrans" cxnId="{97925149-AF54-5A4C-9049-4B66510433D4}">
      <dgm:prSet/>
      <dgm:spPr/>
      <dgm:t>
        <a:bodyPr/>
        <a:lstStyle/>
        <a:p>
          <a:endParaRPr lang="en-US"/>
        </a:p>
      </dgm:t>
    </dgm:pt>
    <dgm:pt modelId="{BCF421C9-D3FC-F644-A6EF-C73CFD2B5D7F}" type="sibTrans" cxnId="{97925149-AF54-5A4C-9049-4B66510433D4}">
      <dgm:prSet/>
      <dgm:spPr/>
      <dgm:t>
        <a:bodyPr/>
        <a:lstStyle/>
        <a:p>
          <a:endParaRPr lang="en-US"/>
        </a:p>
      </dgm:t>
    </dgm:pt>
    <dgm:pt modelId="{289EB6FE-0DA6-BD40-A20B-6E6828EA0089}">
      <dgm:prSet/>
      <dgm:spPr/>
      <dgm:t>
        <a:bodyPr/>
        <a:lstStyle/>
        <a:p>
          <a:r>
            <a:rPr lang="en-US" dirty="0" smtClean="0"/>
            <a:t>Swimming to be established for one/two classes</a:t>
          </a:r>
          <a:endParaRPr lang="en-US" dirty="0"/>
        </a:p>
      </dgm:t>
    </dgm:pt>
    <dgm:pt modelId="{E674677D-439E-2F44-B058-CBC43E3534B7}" type="parTrans" cxnId="{5396E856-3E5A-CE4A-823B-562A8C9290DE}">
      <dgm:prSet/>
      <dgm:spPr/>
      <dgm:t>
        <a:bodyPr/>
        <a:lstStyle/>
        <a:p>
          <a:endParaRPr lang="en-US"/>
        </a:p>
      </dgm:t>
    </dgm:pt>
    <dgm:pt modelId="{2F878CAC-9776-0D4B-8B20-DADC7961D6F2}" type="sibTrans" cxnId="{5396E856-3E5A-CE4A-823B-562A8C9290DE}">
      <dgm:prSet/>
      <dgm:spPr/>
      <dgm:t>
        <a:bodyPr/>
        <a:lstStyle/>
        <a:p>
          <a:endParaRPr lang="en-US"/>
        </a:p>
      </dgm:t>
    </dgm:pt>
    <dgm:pt modelId="{91D96136-AE6A-334F-B272-EBC772F54837}">
      <dgm:prSet/>
      <dgm:spPr/>
      <dgm:t>
        <a:bodyPr/>
        <a:lstStyle/>
        <a:p>
          <a:r>
            <a:rPr lang="en-US" dirty="0" smtClean="0"/>
            <a:t>Buddy system with JI and 5</a:t>
          </a:r>
          <a:r>
            <a:rPr lang="en-US" baseline="30000" dirty="0" smtClean="0"/>
            <a:t>th</a:t>
          </a:r>
          <a:r>
            <a:rPr lang="en-US" dirty="0" smtClean="0"/>
            <a:t>/6th</a:t>
          </a:r>
          <a:endParaRPr lang="en-US" dirty="0"/>
        </a:p>
      </dgm:t>
    </dgm:pt>
    <dgm:pt modelId="{F59D915F-007A-494D-8D33-D4F6F96C37BB}" type="parTrans" cxnId="{0B6C5C90-D176-0049-8C11-10913E70EB4E}">
      <dgm:prSet/>
      <dgm:spPr/>
      <dgm:t>
        <a:bodyPr/>
        <a:lstStyle/>
        <a:p>
          <a:endParaRPr lang="en-US"/>
        </a:p>
      </dgm:t>
    </dgm:pt>
    <dgm:pt modelId="{4ED64E49-4F9E-3F47-95A2-C2FF75026AFE}" type="sibTrans" cxnId="{0B6C5C90-D176-0049-8C11-10913E70EB4E}">
      <dgm:prSet/>
      <dgm:spPr/>
      <dgm:t>
        <a:bodyPr/>
        <a:lstStyle/>
        <a:p>
          <a:endParaRPr lang="en-US"/>
        </a:p>
      </dgm:t>
    </dgm:pt>
    <dgm:pt modelId="{79A9A45A-5B69-B544-AC48-DF5CC3405D20}">
      <dgm:prSet/>
      <dgm:spPr/>
      <dgm:t>
        <a:bodyPr/>
        <a:lstStyle/>
        <a:p>
          <a:r>
            <a:rPr lang="en-US" dirty="0" smtClean="0"/>
            <a:t>Green flag? Diversity flag?</a:t>
          </a:r>
          <a:endParaRPr lang="en-US" dirty="0"/>
        </a:p>
      </dgm:t>
    </dgm:pt>
    <dgm:pt modelId="{F9F23393-C919-3A4B-BBF3-312471FA4C9E}" type="parTrans" cxnId="{9E67AFF3-BF4C-8043-A930-C3DD62A620CC}">
      <dgm:prSet/>
      <dgm:spPr/>
      <dgm:t>
        <a:bodyPr/>
        <a:lstStyle/>
        <a:p>
          <a:endParaRPr lang="en-US"/>
        </a:p>
      </dgm:t>
    </dgm:pt>
    <dgm:pt modelId="{D9158B31-35C9-4746-86A4-734D80AB7806}" type="sibTrans" cxnId="{9E67AFF3-BF4C-8043-A930-C3DD62A620CC}">
      <dgm:prSet/>
      <dgm:spPr/>
      <dgm:t>
        <a:bodyPr/>
        <a:lstStyle/>
        <a:p>
          <a:endParaRPr lang="en-US"/>
        </a:p>
      </dgm:t>
    </dgm:pt>
    <dgm:pt modelId="{7674B0BC-A1C3-4645-A1FA-7BC868E27AED}">
      <dgm:prSet/>
      <dgm:spPr/>
      <dgm:t>
        <a:bodyPr/>
        <a:lstStyle/>
        <a:p>
          <a:r>
            <a:rPr lang="en-US" dirty="0" err="1" smtClean="0"/>
            <a:t>Programme</a:t>
          </a:r>
          <a:r>
            <a:rPr lang="en-US" dirty="0" smtClean="0"/>
            <a:t> for preparing pupils for second-level</a:t>
          </a:r>
          <a:endParaRPr lang="en-US" dirty="0"/>
        </a:p>
      </dgm:t>
    </dgm:pt>
    <dgm:pt modelId="{9BAAB82F-EADC-204D-B605-C47404A01106}" type="parTrans" cxnId="{7618E3F0-3763-AC41-BF72-36EE627BE5E0}">
      <dgm:prSet/>
      <dgm:spPr/>
      <dgm:t>
        <a:bodyPr/>
        <a:lstStyle/>
        <a:p>
          <a:endParaRPr lang="en-US"/>
        </a:p>
      </dgm:t>
    </dgm:pt>
    <dgm:pt modelId="{7EE1B195-9B7F-0644-8422-EB5057BF0D37}" type="sibTrans" cxnId="{7618E3F0-3763-AC41-BF72-36EE627BE5E0}">
      <dgm:prSet/>
      <dgm:spPr/>
      <dgm:t>
        <a:bodyPr/>
        <a:lstStyle/>
        <a:p>
          <a:endParaRPr lang="en-US"/>
        </a:p>
      </dgm:t>
    </dgm:pt>
    <dgm:pt modelId="{914727F8-FCEC-3D4C-B2B2-31FD93420301}">
      <dgm:prSet/>
      <dgm:spPr/>
      <dgm:t>
        <a:bodyPr/>
        <a:lstStyle/>
        <a:p>
          <a:endParaRPr lang="en-US" dirty="0"/>
        </a:p>
      </dgm:t>
    </dgm:pt>
    <dgm:pt modelId="{9E672134-8935-DA47-A55F-7BAEA5BF5388}" type="parTrans" cxnId="{EC07CBD3-0B22-E148-ADDA-360C210F3949}">
      <dgm:prSet/>
      <dgm:spPr/>
      <dgm:t>
        <a:bodyPr/>
        <a:lstStyle/>
        <a:p>
          <a:endParaRPr lang="en-US"/>
        </a:p>
      </dgm:t>
    </dgm:pt>
    <dgm:pt modelId="{6FAB7C70-1B06-BD44-9FC0-CD109FAFEB32}" type="sibTrans" cxnId="{EC07CBD3-0B22-E148-ADDA-360C210F3949}">
      <dgm:prSet/>
      <dgm:spPr/>
      <dgm:t>
        <a:bodyPr/>
        <a:lstStyle/>
        <a:p>
          <a:endParaRPr lang="en-US"/>
        </a:p>
      </dgm:t>
    </dgm:pt>
    <dgm:pt modelId="{82784F9E-7B28-3A45-BFF0-0BA5B7C158D0}">
      <dgm:prSet/>
      <dgm:spPr/>
      <dgm:t>
        <a:bodyPr/>
        <a:lstStyle/>
        <a:p>
          <a:endParaRPr lang="en-US" dirty="0"/>
        </a:p>
      </dgm:t>
    </dgm:pt>
    <dgm:pt modelId="{03FC28C9-4630-E048-9E77-E2F6E0643F10}" type="parTrans" cxnId="{0FB9E2EF-952B-C048-80B9-085CA3B18BE0}">
      <dgm:prSet/>
      <dgm:spPr/>
      <dgm:t>
        <a:bodyPr/>
        <a:lstStyle/>
        <a:p>
          <a:endParaRPr lang="en-US"/>
        </a:p>
      </dgm:t>
    </dgm:pt>
    <dgm:pt modelId="{B30C181C-E6D2-E043-A9F9-B804DEAC980D}" type="sibTrans" cxnId="{0FB9E2EF-952B-C048-80B9-085CA3B18BE0}">
      <dgm:prSet/>
      <dgm:spPr/>
      <dgm:t>
        <a:bodyPr/>
        <a:lstStyle/>
        <a:p>
          <a:endParaRPr lang="en-US"/>
        </a:p>
      </dgm:t>
    </dgm:pt>
    <dgm:pt modelId="{C91F1F42-4EEB-544A-A8B3-A6F8CBE95B44}">
      <dgm:prSet/>
      <dgm:spPr/>
      <dgm:t>
        <a:bodyPr/>
        <a:lstStyle/>
        <a:p>
          <a:endParaRPr lang="en-US" dirty="0"/>
        </a:p>
      </dgm:t>
    </dgm:pt>
    <dgm:pt modelId="{B8BEFE42-397B-7642-8BD3-14F4374FB654}" type="parTrans" cxnId="{761E7BF6-3C28-CE43-9683-602C15485EB2}">
      <dgm:prSet/>
      <dgm:spPr/>
      <dgm:t>
        <a:bodyPr/>
        <a:lstStyle/>
        <a:p>
          <a:endParaRPr lang="en-US"/>
        </a:p>
      </dgm:t>
    </dgm:pt>
    <dgm:pt modelId="{59BD5D5B-A07E-1746-A873-BCD77C0431B6}" type="sibTrans" cxnId="{761E7BF6-3C28-CE43-9683-602C15485EB2}">
      <dgm:prSet/>
      <dgm:spPr/>
      <dgm:t>
        <a:bodyPr/>
        <a:lstStyle/>
        <a:p>
          <a:endParaRPr lang="en-US"/>
        </a:p>
      </dgm:t>
    </dgm:pt>
    <dgm:pt modelId="{0B4A5118-0935-574C-8BB4-EE426337731C}">
      <dgm:prSet/>
      <dgm:spPr/>
      <dgm:t>
        <a:bodyPr/>
        <a:lstStyle/>
        <a:p>
          <a:endParaRPr lang="en-US" dirty="0"/>
        </a:p>
      </dgm:t>
    </dgm:pt>
    <dgm:pt modelId="{B78D7346-17E3-C246-AF5C-33835F79FA12}" type="parTrans" cxnId="{35779CE1-E206-F440-B748-CA5BCEAA6829}">
      <dgm:prSet/>
      <dgm:spPr/>
      <dgm:t>
        <a:bodyPr/>
        <a:lstStyle/>
        <a:p>
          <a:endParaRPr lang="en-US"/>
        </a:p>
      </dgm:t>
    </dgm:pt>
    <dgm:pt modelId="{480B13E8-5275-504B-BFCB-1E45902C762E}" type="sibTrans" cxnId="{35779CE1-E206-F440-B748-CA5BCEAA6829}">
      <dgm:prSet/>
      <dgm:spPr/>
      <dgm:t>
        <a:bodyPr/>
        <a:lstStyle/>
        <a:p>
          <a:endParaRPr lang="en-US"/>
        </a:p>
      </dgm:t>
    </dgm:pt>
    <dgm:pt modelId="{AFA38325-6AA0-7B4F-89AE-5B5F7E73C255}">
      <dgm:prSet/>
      <dgm:spPr/>
      <dgm:t>
        <a:bodyPr/>
        <a:lstStyle/>
        <a:p>
          <a:endParaRPr lang="en-US" dirty="0"/>
        </a:p>
      </dgm:t>
    </dgm:pt>
    <dgm:pt modelId="{90B89193-538D-474B-87A8-10C281FBCEAD}" type="parTrans" cxnId="{A413C4EF-2939-DF41-8172-E93B96F8DBA1}">
      <dgm:prSet/>
      <dgm:spPr/>
      <dgm:t>
        <a:bodyPr/>
        <a:lstStyle/>
        <a:p>
          <a:endParaRPr lang="en-US"/>
        </a:p>
      </dgm:t>
    </dgm:pt>
    <dgm:pt modelId="{4A2F9C33-17D1-9346-B912-932E1B6B78BA}" type="sibTrans" cxnId="{A413C4EF-2939-DF41-8172-E93B96F8DBA1}">
      <dgm:prSet/>
      <dgm:spPr/>
      <dgm:t>
        <a:bodyPr/>
        <a:lstStyle/>
        <a:p>
          <a:endParaRPr lang="en-US"/>
        </a:p>
      </dgm:t>
    </dgm:pt>
    <dgm:pt modelId="{0D65BBCD-2A96-314A-B2B2-16C2385747F7}">
      <dgm:prSet/>
      <dgm:spPr/>
      <dgm:t>
        <a:bodyPr/>
        <a:lstStyle/>
        <a:p>
          <a:r>
            <a:rPr lang="en-US" dirty="0" smtClean="0"/>
            <a:t>Student council to be developed each year as classes become more senior</a:t>
          </a:r>
          <a:endParaRPr lang="en-US" dirty="0"/>
        </a:p>
      </dgm:t>
    </dgm:pt>
    <dgm:pt modelId="{3B0FFC26-CDC2-EC44-8D66-3E918B180600}" type="parTrans" cxnId="{C4A5B389-3533-9B4E-AFD8-FEE47A92F19B}">
      <dgm:prSet/>
      <dgm:spPr/>
    </dgm:pt>
    <dgm:pt modelId="{BBB58EF4-6EA7-5B44-A451-5A73B4C311C8}" type="sibTrans" cxnId="{C4A5B389-3533-9B4E-AFD8-FEE47A92F19B}">
      <dgm:prSet/>
      <dgm:spPr/>
    </dgm:pt>
    <dgm:pt modelId="{F162C7D2-3035-2549-B650-5AF2EF745A08}">
      <dgm:prSet/>
      <dgm:spPr/>
      <dgm:t>
        <a:bodyPr/>
        <a:lstStyle/>
        <a:p>
          <a:r>
            <a:rPr lang="en-US" dirty="0" smtClean="0"/>
            <a:t>Pupils requested more extra-curricular classes</a:t>
          </a:r>
          <a:endParaRPr lang="en-US" dirty="0"/>
        </a:p>
      </dgm:t>
    </dgm:pt>
    <dgm:pt modelId="{E33AFA5C-0F51-384D-B20D-CAB5ED2A92AC}" type="parTrans" cxnId="{36016EFA-1245-2B48-9279-728477A86F33}">
      <dgm:prSet/>
      <dgm:spPr/>
    </dgm:pt>
    <dgm:pt modelId="{EFF45D62-2828-7E45-A94E-B0BC91819804}" type="sibTrans" cxnId="{36016EFA-1245-2B48-9279-728477A86F33}">
      <dgm:prSet/>
      <dgm:spPr/>
    </dgm:pt>
    <dgm:pt modelId="{A97C8352-888D-9344-80E6-A0B052AAFA27}">
      <dgm:prSet/>
      <dgm:spPr/>
      <dgm:t>
        <a:bodyPr/>
        <a:lstStyle/>
        <a:p>
          <a:r>
            <a:rPr lang="en-US" dirty="0" smtClean="0"/>
            <a:t>Focus weeks led to some extent by pupil input (</a:t>
          </a:r>
          <a:r>
            <a:rPr lang="en-US" dirty="0" err="1" smtClean="0"/>
            <a:t>maths</a:t>
          </a:r>
          <a:r>
            <a:rPr lang="en-US" dirty="0" smtClean="0"/>
            <a:t>-feedback through SSE)</a:t>
          </a:r>
          <a:endParaRPr lang="en-US" dirty="0"/>
        </a:p>
      </dgm:t>
    </dgm:pt>
    <dgm:pt modelId="{AEEF1A7C-D376-EC4D-B5F2-A32AA24B7E96}" type="parTrans" cxnId="{CF733EB5-6746-B844-B384-7EA3693A2242}">
      <dgm:prSet/>
      <dgm:spPr/>
    </dgm:pt>
    <dgm:pt modelId="{47BDA3E0-E7EF-C24D-88FB-D405DC9601BE}" type="sibTrans" cxnId="{CF733EB5-6746-B844-B384-7EA3693A2242}">
      <dgm:prSet/>
      <dgm:spPr/>
    </dgm:pt>
    <dgm:pt modelId="{93361F1B-55B4-4C4E-BE5D-085A2A38FFED}">
      <dgm:prSet/>
      <dgm:spPr/>
      <dgm:t>
        <a:bodyPr/>
        <a:lstStyle/>
        <a:p>
          <a:r>
            <a:rPr lang="en-US" dirty="0" smtClean="0"/>
            <a:t>Weekly assemblies arising from pupil feedback (as well as teacher led) in relation to public speaking</a:t>
          </a:r>
          <a:endParaRPr lang="en-US" dirty="0"/>
        </a:p>
      </dgm:t>
    </dgm:pt>
    <dgm:pt modelId="{0894447C-3487-084B-985A-C0A4669C9C40}" type="parTrans" cxnId="{FDD173DE-D284-2045-B2E4-1C8C13C554B5}">
      <dgm:prSet/>
      <dgm:spPr/>
    </dgm:pt>
    <dgm:pt modelId="{EEB6C70F-A647-6B42-9A9E-D5378CFD6B54}" type="sibTrans" cxnId="{FDD173DE-D284-2045-B2E4-1C8C13C554B5}">
      <dgm:prSet/>
      <dgm:spPr/>
    </dgm:pt>
    <dgm:pt modelId="{A7F34DE7-1E56-2947-9360-8452885E83E5}">
      <dgm:prSet/>
      <dgm:spPr/>
      <dgm:t>
        <a:bodyPr/>
        <a:lstStyle/>
        <a:p>
          <a:r>
            <a:rPr lang="en-US" dirty="0" smtClean="0"/>
            <a:t>School tours framework to be developed. Pupils reported a love of school trips and ideally one trip per term would be the aim. Framework will allow for a range of types of tours for different class levels</a:t>
          </a:r>
          <a:endParaRPr lang="en-US" dirty="0"/>
        </a:p>
      </dgm:t>
    </dgm:pt>
    <dgm:pt modelId="{831BE649-2201-2348-B1B0-33B9ECF44CA1}" type="parTrans" cxnId="{22512663-FDD3-1646-A72A-B3283B8A15A1}">
      <dgm:prSet/>
      <dgm:spPr/>
    </dgm:pt>
    <dgm:pt modelId="{FA6C1626-333C-5146-B09E-68DBBFF2C15F}" type="sibTrans" cxnId="{22512663-FDD3-1646-A72A-B3283B8A15A1}">
      <dgm:prSet/>
      <dgm:spPr/>
    </dgm:pt>
    <dgm:pt modelId="{5ECFF95F-420F-8146-8BE1-E828E0E05F23}">
      <dgm:prSet/>
      <dgm:spPr/>
      <dgm:t>
        <a:bodyPr/>
        <a:lstStyle/>
        <a:p>
          <a:r>
            <a:rPr lang="en-US" dirty="0" smtClean="0"/>
            <a:t>Educating pupils about special classes in new school- integration between mainstream and special classes</a:t>
          </a:r>
          <a:endParaRPr lang="en-US" dirty="0"/>
        </a:p>
      </dgm:t>
    </dgm:pt>
    <dgm:pt modelId="{8287CE18-8FD9-5D46-8A99-A1695396DDA4}" type="parTrans" cxnId="{07514374-DFCF-C249-8320-3E89D77603B1}">
      <dgm:prSet/>
      <dgm:spPr/>
    </dgm:pt>
    <dgm:pt modelId="{5BB3644A-BA96-5D4E-A496-5F720F08542C}" type="sibTrans" cxnId="{07514374-DFCF-C249-8320-3E89D77603B1}">
      <dgm:prSet/>
      <dgm:spPr/>
    </dgm:pt>
    <dgm:pt modelId="{EE7B63BF-B626-1445-8BE9-B53C5AB90F95}" type="pres">
      <dgm:prSet presAssocID="{D832452E-9525-D64D-A6C7-AD12EEDB7B9A}" presName="Name0" presStyleCnt="0">
        <dgm:presLayoutVars>
          <dgm:dir/>
          <dgm:animLvl val="lvl"/>
          <dgm:resizeHandles val="exact"/>
        </dgm:presLayoutVars>
      </dgm:prSet>
      <dgm:spPr/>
      <dgm:t>
        <a:bodyPr/>
        <a:lstStyle/>
        <a:p>
          <a:endParaRPr lang="en-US"/>
        </a:p>
      </dgm:t>
    </dgm:pt>
    <dgm:pt modelId="{D0BAE416-B785-1D48-8048-D7F494674397}" type="pres">
      <dgm:prSet presAssocID="{314CE12F-04F5-6741-BF02-74D4EC8F8B14}" presName="composite" presStyleCnt="0"/>
      <dgm:spPr/>
    </dgm:pt>
    <dgm:pt modelId="{09666539-913E-E044-A381-E7074E5E5C6E}" type="pres">
      <dgm:prSet presAssocID="{314CE12F-04F5-6741-BF02-74D4EC8F8B14}" presName="parTx" presStyleLbl="alignNode1" presStyleIdx="0" presStyleCnt="4">
        <dgm:presLayoutVars>
          <dgm:chMax val="0"/>
          <dgm:chPref val="0"/>
          <dgm:bulletEnabled val="1"/>
        </dgm:presLayoutVars>
      </dgm:prSet>
      <dgm:spPr/>
      <dgm:t>
        <a:bodyPr/>
        <a:lstStyle/>
        <a:p>
          <a:endParaRPr lang="en-US"/>
        </a:p>
      </dgm:t>
    </dgm:pt>
    <dgm:pt modelId="{C1A56E3F-9A3F-0C44-AB4C-4AAAE40BAD6D}" type="pres">
      <dgm:prSet presAssocID="{314CE12F-04F5-6741-BF02-74D4EC8F8B14}" presName="desTx" presStyleLbl="alignAccFollowNode1" presStyleIdx="0" presStyleCnt="4">
        <dgm:presLayoutVars>
          <dgm:bulletEnabled val="1"/>
        </dgm:presLayoutVars>
      </dgm:prSet>
      <dgm:spPr/>
      <dgm:t>
        <a:bodyPr/>
        <a:lstStyle/>
        <a:p>
          <a:endParaRPr lang="en-US"/>
        </a:p>
      </dgm:t>
    </dgm:pt>
    <dgm:pt modelId="{2A83BD9E-9230-EF40-B753-B64549163502}" type="pres">
      <dgm:prSet presAssocID="{16F27F78-4D54-4649-97BA-F5940433EDA8}" presName="space" presStyleCnt="0"/>
      <dgm:spPr/>
    </dgm:pt>
    <dgm:pt modelId="{75AFCAC0-3906-574F-B5CE-16D810C6C305}" type="pres">
      <dgm:prSet presAssocID="{AF6F15C3-DFB9-7148-9794-3DD801240961}" presName="composite" presStyleCnt="0"/>
      <dgm:spPr/>
    </dgm:pt>
    <dgm:pt modelId="{C1393CF0-C85C-EF43-8719-6011FF6B956C}" type="pres">
      <dgm:prSet presAssocID="{AF6F15C3-DFB9-7148-9794-3DD801240961}" presName="parTx" presStyleLbl="alignNode1" presStyleIdx="1" presStyleCnt="4" custLinFactNeighborX="375">
        <dgm:presLayoutVars>
          <dgm:chMax val="0"/>
          <dgm:chPref val="0"/>
          <dgm:bulletEnabled val="1"/>
        </dgm:presLayoutVars>
      </dgm:prSet>
      <dgm:spPr/>
      <dgm:t>
        <a:bodyPr/>
        <a:lstStyle/>
        <a:p>
          <a:endParaRPr lang="en-US"/>
        </a:p>
      </dgm:t>
    </dgm:pt>
    <dgm:pt modelId="{D959A3C3-B865-6246-B4E6-CD5FC3FD2028}" type="pres">
      <dgm:prSet presAssocID="{AF6F15C3-DFB9-7148-9794-3DD801240961}" presName="desTx" presStyleLbl="alignAccFollowNode1" presStyleIdx="1" presStyleCnt="4">
        <dgm:presLayoutVars>
          <dgm:bulletEnabled val="1"/>
        </dgm:presLayoutVars>
      </dgm:prSet>
      <dgm:spPr/>
      <dgm:t>
        <a:bodyPr/>
        <a:lstStyle/>
        <a:p>
          <a:endParaRPr lang="en-US"/>
        </a:p>
      </dgm:t>
    </dgm:pt>
    <dgm:pt modelId="{92EC0CE5-ECB9-D447-902F-4912360361CA}" type="pres">
      <dgm:prSet presAssocID="{FE231FA1-2EC4-0F4E-BBCF-BEB48C0C5CE0}" presName="space" presStyleCnt="0"/>
      <dgm:spPr/>
    </dgm:pt>
    <dgm:pt modelId="{F1C61403-CDE3-D242-886C-CC36CB52DAE2}" type="pres">
      <dgm:prSet presAssocID="{2CD93C65-3335-BC4F-8BDA-1C99166730DF}" presName="composite" presStyleCnt="0"/>
      <dgm:spPr/>
    </dgm:pt>
    <dgm:pt modelId="{68D71832-09B9-CB44-8BAB-E90F22D08ECD}" type="pres">
      <dgm:prSet presAssocID="{2CD93C65-3335-BC4F-8BDA-1C99166730DF}" presName="parTx" presStyleLbl="alignNode1" presStyleIdx="2" presStyleCnt="4" custLinFactNeighborX="375">
        <dgm:presLayoutVars>
          <dgm:chMax val="0"/>
          <dgm:chPref val="0"/>
          <dgm:bulletEnabled val="1"/>
        </dgm:presLayoutVars>
      </dgm:prSet>
      <dgm:spPr/>
      <dgm:t>
        <a:bodyPr/>
        <a:lstStyle/>
        <a:p>
          <a:endParaRPr lang="en-US"/>
        </a:p>
      </dgm:t>
    </dgm:pt>
    <dgm:pt modelId="{6BEF22BD-D37C-CE4C-AF15-38A669BE7182}" type="pres">
      <dgm:prSet presAssocID="{2CD93C65-3335-BC4F-8BDA-1C99166730DF}" presName="desTx" presStyleLbl="alignAccFollowNode1" presStyleIdx="2" presStyleCnt="4">
        <dgm:presLayoutVars>
          <dgm:bulletEnabled val="1"/>
        </dgm:presLayoutVars>
      </dgm:prSet>
      <dgm:spPr/>
      <dgm:t>
        <a:bodyPr/>
        <a:lstStyle/>
        <a:p>
          <a:endParaRPr lang="en-US"/>
        </a:p>
      </dgm:t>
    </dgm:pt>
    <dgm:pt modelId="{FDCABBDC-7A2B-894A-BFE1-05F2AB908736}" type="pres">
      <dgm:prSet presAssocID="{80F66340-3E5D-1041-823B-E31D64C69FCE}" presName="space" presStyleCnt="0"/>
      <dgm:spPr/>
    </dgm:pt>
    <dgm:pt modelId="{AF4C401F-50F2-D44B-B69B-241737F1B630}" type="pres">
      <dgm:prSet presAssocID="{BCB7198F-15F8-B748-A3F4-1654961DA863}" presName="composite" presStyleCnt="0"/>
      <dgm:spPr/>
    </dgm:pt>
    <dgm:pt modelId="{0532103C-D4A5-8C4E-9CC8-1AB2715D85E3}" type="pres">
      <dgm:prSet presAssocID="{BCB7198F-15F8-B748-A3F4-1654961DA863}" presName="parTx" presStyleLbl="alignNode1" presStyleIdx="3" presStyleCnt="4" custLinFactNeighborX="-736">
        <dgm:presLayoutVars>
          <dgm:chMax val="0"/>
          <dgm:chPref val="0"/>
          <dgm:bulletEnabled val="1"/>
        </dgm:presLayoutVars>
      </dgm:prSet>
      <dgm:spPr/>
      <dgm:t>
        <a:bodyPr/>
        <a:lstStyle/>
        <a:p>
          <a:endParaRPr lang="en-US"/>
        </a:p>
      </dgm:t>
    </dgm:pt>
    <dgm:pt modelId="{E2970FA2-B0D3-5C4A-9238-2046A4732C98}" type="pres">
      <dgm:prSet presAssocID="{BCB7198F-15F8-B748-A3F4-1654961DA863}" presName="desTx" presStyleLbl="alignAccFollowNode1" presStyleIdx="3" presStyleCnt="4">
        <dgm:presLayoutVars>
          <dgm:bulletEnabled val="1"/>
        </dgm:presLayoutVars>
      </dgm:prSet>
      <dgm:spPr/>
      <dgm:t>
        <a:bodyPr/>
        <a:lstStyle/>
        <a:p>
          <a:endParaRPr lang="en-US"/>
        </a:p>
      </dgm:t>
    </dgm:pt>
  </dgm:ptLst>
  <dgm:cxnLst>
    <dgm:cxn modelId="{8BF46F4B-2DEB-4D42-8EBB-19A17602133A}" type="presOf" srcId="{2CD93C65-3335-BC4F-8BDA-1C99166730DF}" destId="{68D71832-09B9-CB44-8BAB-E90F22D08ECD}" srcOrd="0" destOrd="0" presId="urn:microsoft.com/office/officeart/2005/8/layout/hList1"/>
    <dgm:cxn modelId="{0FB9E2EF-952B-C048-80B9-085CA3B18BE0}" srcId="{AF6F15C3-DFB9-7148-9794-3DD801240961}" destId="{82784F9E-7B28-3A45-BFF0-0BA5B7C158D0}" srcOrd="6" destOrd="0" parTransId="{03FC28C9-4630-E048-9E77-E2F6E0643F10}" sibTransId="{B30C181C-E6D2-E043-A9F9-B804DEAC980D}"/>
    <dgm:cxn modelId="{CF733EB5-6746-B844-B384-7EA3693A2242}" srcId="{AF6F15C3-DFB9-7148-9794-3DD801240961}" destId="{A97C8352-888D-9344-80E6-A0B052AAFA27}" srcOrd="2" destOrd="0" parTransId="{AEEF1A7C-D376-EC4D-B5F2-A32AA24B7E96}" sibTransId="{47BDA3E0-E7EF-C24D-88FB-D405DC9601BE}"/>
    <dgm:cxn modelId="{61C9BB09-C1EE-B54C-BE78-7313FA6922A0}" type="presOf" srcId="{AFA38325-6AA0-7B4F-89AE-5B5F7E73C255}" destId="{E2970FA2-B0D3-5C4A-9238-2046A4732C98}" srcOrd="0" destOrd="4" presId="urn:microsoft.com/office/officeart/2005/8/layout/hList1"/>
    <dgm:cxn modelId="{EC07CBD3-0B22-E148-ADDA-360C210F3949}" srcId="{AF6F15C3-DFB9-7148-9794-3DD801240961}" destId="{914727F8-FCEC-3D4C-B2B2-31FD93420301}" srcOrd="4" destOrd="0" parTransId="{9E672134-8935-DA47-A55F-7BAEA5BF5388}" sibTransId="{6FAB7C70-1B06-BD44-9FC0-CD109FAFEB32}"/>
    <dgm:cxn modelId="{71661C0A-02A2-EB46-85D1-02470308A391}" type="presOf" srcId="{AF6F15C3-DFB9-7148-9794-3DD801240961}" destId="{C1393CF0-C85C-EF43-8719-6011FF6B956C}" srcOrd="0" destOrd="0" presId="urn:microsoft.com/office/officeart/2005/8/layout/hList1"/>
    <dgm:cxn modelId="{B23AC4C3-EB90-E94D-BFBA-D24BFBC63713}" type="presOf" srcId="{289EB6FE-0DA6-BD40-A20B-6E6828EA0089}" destId="{6BEF22BD-D37C-CE4C-AF15-38A669BE7182}" srcOrd="0" destOrd="1" presId="urn:microsoft.com/office/officeart/2005/8/layout/hList1"/>
    <dgm:cxn modelId="{ECC1EB72-7C85-F74C-9895-179C19BF9834}" srcId="{D832452E-9525-D64D-A6C7-AD12EEDB7B9A}" destId="{314CE12F-04F5-6741-BF02-74D4EC8F8B14}" srcOrd="0" destOrd="0" parTransId="{CAA01DBA-31F1-1749-9F5A-4D668070C35E}" sibTransId="{16F27F78-4D54-4649-97BA-F5940433EDA8}"/>
    <dgm:cxn modelId="{22512663-FDD3-1646-A72A-B3283B8A15A1}" srcId="{2CD93C65-3335-BC4F-8BDA-1C99166730DF}" destId="{A7F34DE7-1E56-2947-9360-8452885E83E5}" srcOrd="2" destOrd="0" parTransId="{831BE649-2201-2348-B1B0-33B9ECF44CA1}" sibTransId="{FA6C1626-333C-5146-B09E-68DBBFF2C15F}"/>
    <dgm:cxn modelId="{40E36CE8-A310-B343-BB93-04A59B6C47E2}" type="presOf" srcId="{5E90C4B2-CBD6-EE49-9ADC-1ABEF257A29E}" destId="{C1A56E3F-9A3F-0C44-AB4C-4AAAE40BAD6D}" srcOrd="0" destOrd="2" presId="urn:microsoft.com/office/officeart/2005/8/layout/hList1"/>
    <dgm:cxn modelId="{36016EFA-1245-2B48-9279-728477A86F33}" srcId="{314CE12F-04F5-6741-BF02-74D4EC8F8B14}" destId="{F162C7D2-3035-2549-B650-5AF2EF745A08}" srcOrd="4" destOrd="0" parTransId="{E33AFA5C-0F51-384D-B20D-CAB5ED2A92AC}" sibTransId="{EFF45D62-2828-7E45-A94E-B0BC91819804}"/>
    <dgm:cxn modelId="{556D4442-87D7-8B44-ADB1-59FB0FA73167}" srcId="{D832452E-9525-D64D-A6C7-AD12EEDB7B9A}" destId="{AF6F15C3-DFB9-7148-9794-3DD801240961}" srcOrd="1" destOrd="0" parTransId="{E555F56C-887D-534A-8CA9-078E878F79B1}" sibTransId="{FE231FA1-2EC4-0F4E-BBCF-BEB48C0C5CE0}"/>
    <dgm:cxn modelId="{FBE18F3E-C776-6440-B00C-897EDD6692CF}" type="presOf" srcId="{A7F34DE7-1E56-2947-9360-8452885E83E5}" destId="{6BEF22BD-D37C-CE4C-AF15-38A669BE7182}" srcOrd="0" destOrd="2" presId="urn:microsoft.com/office/officeart/2005/8/layout/hList1"/>
    <dgm:cxn modelId="{66E63E87-CE85-1C41-8BAD-324098A94DEE}" type="presOf" srcId="{93361F1B-55B4-4C4E-BE5D-085A2A38FFED}" destId="{D959A3C3-B865-6246-B4E6-CD5FC3FD2028}" srcOrd="0" destOrd="3" presId="urn:microsoft.com/office/officeart/2005/8/layout/hList1"/>
    <dgm:cxn modelId="{D51A6BE1-5924-4E4C-9493-0557AAB80CA8}" srcId="{2CD93C65-3335-BC4F-8BDA-1C99166730DF}" destId="{B90203E5-32FE-9643-AC97-3268FB9B6942}" srcOrd="0" destOrd="0" parTransId="{92E2C901-0691-EF40-99ED-19AD24CC99B4}" sibTransId="{0D835443-1C27-0248-AE23-609B49ABB369}"/>
    <dgm:cxn modelId="{C4A5B389-3533-9B4E-AFD8-FEE47A92F19B}" srcId="{314CE12F-04F5-6741-BF02-74D4EC8F8B14}" destId="{0D65BBCD-2A96-314A-B2B2-16C2385747F7}" srcOrd="3" destOrd="0" parTransId="{3B0FFC26-CDC2-EC44-8D66-3E918B180600}" sibTransId="{BBB58EF4-6EA7-5B44-A451-5A73B4C311C8}"/>
    <dgm:cxn modelId="{596E1ADE-24D2-6045-8C23-CF4E7E2D7422}" srcId="{AF6F15C3-DFB9-7148-9794-3DD801240961}" destId="{674DCF49-B916-0346-A3BD-DB61D244C723}" srcOrd="1" destOrd="0" parTransId="{65EC1F64-6BF9-8348-B158-F9B7CECA954C}" sibTransId="{B2FFC03B-DA57-0F49-BDAE-FE3DC6F3638A}"/>
    <dgm:cxn modelId="{AAD286C0-1C15-6046-961A-FD2B0689D399}" type="presOf" srcId="{79A9A45A-5B69-B544-AC48-DF5CC3405D20}" destId="{E2970FA2-B0D3-5C4A-9238-2046A4732C98}" srcOrd="0" destOrd="3" presId="urn:microsoft.com/office/officeart/2005/8/layout/hList1"/>
    <dgm:cxn modelId="{3DE9078A-05BA-374C-9B3B-1F168B6644FA}" type="presOf" srcId="{973A6CA1-9179-2C48-B01F-136D4CC0A12B}" destId="{D959A3C3-B865-6246-B4E6-CD5FC3FD2028}" srcOrd="0" destOrd="5" presId="urn:microsoft.com/office/officeart/2005/8/layout/hList1"/>
    <dgm:cxn modelId="{15C1B635-391A-AE4B-BAAE-1AA4F21E9ED9}" srcId="{D832452E-9525-D64D-A6C7-AD12EEDB7B9A}" destId="{2CD93C65-3335-BC4F-8BDA-1C99166730DF}" srcOrd="2" destOrd="0" parTransId="{3253F378-F017-2A47-8B76-06F1CAF521C7}" sibTransId="{80F66340-3E5D-1041-823B-E31D64C69FCE}"/>
    <dgm:cxn modelId="{89894669-DE52-3041-855C-977C1B134E43}" type="presOf" srcId="{D832452E-9525-D64D-A6C7-AD12EEDB7B9A}" destId="{EE7B63BF-B626-1445-8BE9-B53C5AB90F95}" srcOrd="0" destOrd="0" presId="urn:microsoft.com/office/officeart/2005/8/layout/hList1"/>
    <dgm:cxn modelId="{B4B1A17C-7780-B246-9E0A-C659FD78D5C5}" srcId="{AF6F15C3-DFB9-7148-9794-3DD801240961}" destId="{973A6CA1-9179-2C48-B01F-136D4CC0A12B}" srcOrd="5" destOrd="0" parTransId="{52900701-CDFF-8F4C-B7BF-6218DBBB2F96}" sibTransId="{22D161FC-E0CE-AF4B-AB4B-55CB5637622A}"/>
    <dgm:cxn modelId="{E5FBCBA7-21FD-D344-9955-691261269D82}" type="presOf" srcId="{914727F8-FCEC-3D4C-B2B2-31FD93420301}" destId="{D959A3C3-B865-6246-B4E6-CD5FC3FD2028}" srcOrd="0" destOrd="4" presId="urn:microsoft.com/office/officeart/2005/8/layout/hList1"/>
    <dgm:cxn modelId="{228EECBE-D0D7-6C4F-A70B-39687E292CEE}" type="presOf" srcId="{B90203E5-32FE-9643-AC97-3268FB9B6942}" destId="{6BEF22BD-D37C-CE4C-AF15-38A669BE7182}" srcOrd="0" destOrd="0" presId="urn:microsoft.com/office/officeart/2005/8/layout/hList1"/>
    <dgm:cxn modelId="{D84762AD-0B45-2F49-94E8-FC4F2170C577}" type="presOf" srcId="{BCB7198F-15F8-B748-A3F4-1654961DA863}" destId="{0532103C-D4A5-8C4E-9CC8-1AB2715D85E3}" srcOrd="0" destOrd="0" presId="urn:microsoft.com/office/officeart/2005/8/layout/hList1"/>
    <dgm:cxn modelId="{0B6C5C90-D176-0049-8C11-10913E70EB4E}" srcId="{BCB7198F-15F8-B748-A3F4-1654961DA863}" destId="{91D96136-AE6A-334F-B272-EBC772F54837}" srcOrd="1" destOrd="0" parTransId="{F59D915F-007A-494D-8D33-D4F6F96C37BB}" sibTransId="{4ED64E49-4F9E-3F47-95A2-C2FF75026AFE}"/>
    <dgm:cxn modelId="{D9EA3DA8-E570-7E44-B7B5-85F019DAC00B}" srcId="{AF6F15C3-DFB9-7148-9794-3DD801240961}" destId="{1781E222-02B8-7346-ABDE-6DA934BBF61D}" srcOrd="7" destOrd="0" parTransId="{5E50475C-918F-4F48-96A8-DCE3FEBA495A}" sibTransId="{82AD3E68-01BD-9A49-84F3-32AA5018B33B}"/>
    <dgm:cxn modelId="{D8739AF9-FDF8-174B-9B25-2E6B4EDBF6E0}" type="presOf" srcId="{5ECFF95F-420F-8146-8BE1-E828E0E05F23}" destId="{E2970FA2-B0D3-5C4A-9238-2046A4732C98}" srcOrd="0" destOrd="6" presId="urn:microsoft.com/office/officeart/2005/8/layout/hList1"/>
    <dgm:cxn modelId="{97925149-AF54-5A4C-9049-4B66510433D4}" srcId="{AF6F15C3-DFB9-7148-9794-3DD801240961}" destId="{936FAA44-E553-3748-9044-63914DD56AD8}" srcOrd="9" destOrd="0" parTransId="{DBD2F6FF-184E-9C41-803E-192D632A8712}" sibTransId="{BCF421C9-D3FC-F644-A6EF-C73CFD2B5D7F}"/>
    <dgm:cxn modelId="{867D0A50-84F9-2C4D-A5B0-72B581B7714A}" type="presOf" srcId="{7674B0BC-A1C3-4645-A1FA-7BC868E27AED}" destId="{E2970FA2-B0D3-5C4A-9238-2046A4732C98}" srcOrd="0" destOrd="5" presId="urn:microsoft.com/office/officeart/2005/8/layout/hList1"/>
    <dgm:cxn modelId="{7618E3F0-3763-AC41-BF72-36EE627BE5E0}" srcId="{BCB7198F-15F8-B748-A3F4-1654961DA863}" destId="{7674B0BC-A1C3-4645-A1FA-7BC868E27AED}" srcOrd="5" destOrd="0" parTransId="{9BAAB82F-EADC-204D-B605-C47404A01106}" sibTransId="{7EE1B195-9B7F-0644-8422-EB5057BF0D37}"/>
    <dgm:cxn modelId="{C9074F35-1D78-EF48-9CB0-CA6A51367205}" type="presOf" srcId="{F162C7D2-3035-2549-B650-5AF2EF745A08}" destId="{C1A56E3F-9A3F-0C44-AB4C-4AAAE40BAD6D}" srcOrd="0" destOrd="4" presId="urn:microsoft.com/office/officeart/2005/8/layout/hList1"/>
    <dgm:cxn modelId="{C6C5BBD7-2378-7348-B0BA-C19864F26430}" type="presOf" srcId="{0D65BBCD-2A96-314A-B2B2-16C2385747F7}" destId="{C1A56E3F-9A3F-0C44-AB4C-4AAAE40BAD6D}" srcOrd="0" destOrd="3" presId="urn:microsoft.com/office/officeart/2005/8/layout/hList1"/>
    <dgm:cxn modelId="{F285934D-8CE9-E64B-87C4-1FD84779DFA5}" type="presOf" srcId="{A91F7D0C-20C5-8F4E-A35F-9D7B3D1D8504}" destId="{D959A3C3-B865-6246-B4E6-CD5FC3FD2028}" srcOrd="0" destOrd="0" presId="urn:microsoft.com/office/officeart/2005/8/layout/hList1"/>
    <dgm:cxn modelId="{F9F96F41-5CFA-5A4B-AEDE-6C499B8977AC}" type="presOf" srcId="{0B4A5118-0935-574C-8BB4-EE426337731C}" destId="{E2970FA2-B0D3-5C4A-9238-2046A4732C98}" srcOrd="0" destOrd="2" presId="urn:microsoft.com/office/officeart/2005/8/layout/hList1"/>
    <dgm:cxn modelId="{07514374-DFCF-C249-8320-3E89D77603B1}" srcId="{BCB7198F-15F8-B748-A3F4-1654961DA863}" destId="{5ECFF95F-420F-8146-8BE1-E828E0E05F23}" srcOrd="6" destOrd="0" parTransId="{8287CE18-8FD9-5D46-8A99-A1695396DDA4}" sibTransId="{5BB3644A-BA96-5D4E-A496-5F720F08542C}"/>
    <dgm:cxn modelId="{B3ABD8E4-EF5A-B149-BE42-83DC2EA606F1}" type="presOf" srcId="{1781E222-02B8-7346-ABDE-6DA934BBF61D}" destId="{D959A3C3-B865-6246-B4E6-CD5FC3FD2028}" srcOrd="0" destOrd="7" presId="urn:microsoft.com/office/officeart/2005/8/layout/hList1"/>
    <dgm:cxn modelId="{D391759F-38BD-F944-A08C-2F516D391215}" type="presOf" srcId="{91D96136-AE6A-334F-B272-EBC772F54837}" destId="{E2970FA2-B0D3-5C4A-9238-2046A4732C98}" srcOrd="0" destOrd="1" presId="urn:microsoft.com/office/officeart/2005/8/layout/hList1"/>
    <dgm:cxn modelId="{761E7BF6-3C28-CE43-9683-602C15485EB2}" srcId="{AF6F15C3-DFB9-7148-9794-3DD801240961}" destId="{C91F1F42-4EEB-544A-A8B3-A6F8CBE95B44}" srcOrd="8" destOrd="0" parTransId="{B8BEFE42-397B-7642-8BD3-14F4374FB654}" sibTransId="{59BD5D5B-A07E-1746-A873-BCD77C0431B6}"/>
    <dgm:cxn modelId="{D4060906-0E26-4743-8563-97A3FB73B927}" srcId="{314CE12F-04F5-6741-BF02-74D4EC8F8B14}" destId="{8E7C5B97-0860-1B44-A008-17CC226BF1C5}" srcOrd="0" destOrd="0" parTransId="{A1D55177-4E39-5D4C-9F19-89E0540DDCA9}" sibTransId="{5255242B-4455-DC4F-9401-20D6E9D3280F}"/>
    <dgm:cxn modelId="{26A0C493-C8C5-5A42-B462-41C08E5E630B}" srcId="{BCB7198F-15F8-B748-A3F4-1654961DA863}" destId="{E5F7A832-2D89-7D4F-9213-8E29C8F90F64}" srcOrd="0" destOrd="0" parTransId="{6B89CBD8-59C3-394F-9C13-4548E4A062B2}" sibTransId="{9985A123-A152-8842-B4EB-1A4DC7242DDE}"/>
    <dgm:cxn modelId="{7405AE8A-FB30-0B49-ADFD-CC16AD918F90}" type="presOf" srcId="{8E7C5B97-0860-1B44-A008-17CC226BF1C5}" destId="{C1A56E3F-9A3F-0C44-AB4C-4AAAE40BAD6D}" srcOrd="0" destOrd="0" presId="urn:microsoft.com/office/officeart/2005/8/layout/hList1"/>
    <dgm:cxn modelId="{3E2FDB2F-79EE-7145-9243-DDD0D3F55E00}" type="presOf" srcId="{936FAA44-E553-3748-9044-63914DD56AD8}" destId="{D959A3C3-B865-6246-B4E6-CD5FC3FD2028}" srcOrd="0" destOrd="9" presId="urn:microsoft.com/office/officeart/2005/8/layout/hList1"/>
    <dgm:cxn modelId="{775D6DC5-4DD7-3342-AC5F-4A8865134C8C}" type="presOf" srcId="{E5F7A832-2D89-7D4F-9213-8E29C8F90F64}" destId="{E2970FA2-B0D3-5C4A-9238-2046A4732C98}" srcOrd="0" destOrd="0" presId="urn:microsoft.com/office/officeart/2005/8/layout/hList1"/>
    <dgm:cxn modelId="{4ED63FD3-8FDD-CD4B-A3F2-4078E3452514}" srcId="{314CE12F-04F5-6741-BF02-74D4EC8F8B14}" destId="{A3A3DFA2-6C55-324B-9906-5FF14AF2150D}" srcOrd="1" destOrd="0" parTransId="{9B10C763-7E9C-E64E-8509-F81E5E6BD729}" sibTransId="{8D63BE0F-E34D-D246-9034-8B445A1F851D}"/>
    <dgm:cxn modelId="{4E76919D-CEC9-2748-AF84-65325D8994CA}" srcId="{AF6F15C3-DFB9-7148-9794-3DD801240961}" destId="{A91F7D0C-20C5-8F4E-A35F-9D7B3D1D8504}" srcOrd="0" destOrd="0" parTransId="{CDDC62E2-49BB-824E-B594-17EAE6D608D5}" sibTransId="{2D904918-E4AC-5D4E-A047-E075FE131A53}"/>
    <dgm:cxn modelId="{FDD173DE-D284-2045-B2E4-1C8C13C554B5}" srcId="{AF6F15C3-DFB9-7148-9794-3DD801240961}" destId="{93361F1B-55B4-4C4E-BE5D-085A2A38FFED}" srcOrd="3" destOrd="0" parTransId="{0894447C-3487-084B-985A-C0A4669C9C40}" sibTransId="{EEB6C70F-A647-6B42-9A9E-D5378CFD6B54}"/>
    <dgm:cxn modelId="{A413C4EF-2939-DF41-8172-E93B96F8DBA1}" srcId="{BCB7198F-15F8-B748-A3F4-1654961DA863}" destId="{AFA38325-6AA0-7B4F-89AE-5B5F7E73C255}" srcOrd="4" destOrd="0" parTransId="{90B89193-538D-474B-87A8-10C281FBCEAD}" sibTransId="{4A2F9C33-17D1-9346-B912-932E1B6B78BA}"/>
    <dgm:cxn modelId="{C467A7B0-AACD-114C-B9E6-BC17B1D8FA4A}" type="presOf" srcId="{82784F9E-7B28-3A45-BFF0-0BA5B7C158D0}" destId="{D959A3C3-B865-6246-B4E6-CD5FC3FD2028}" srcOrd="0" destOrd="6" presId="urn:microsoft.com/office/officeart/2005/8/layout/hList1"/>
    <dgm:cxn modelId="{9C6B671E-70D5-7647-8748-AB0A06902342}" srcId="{D832452E-9525-D64D-A6C7-AD12EEDB7B9A}" destId="{BCB7198F-15F8-B748-A3F4-1654961DA863}" srcOrd="3" destOrd="0" parTransId="{322E1CE4-E6A3-5D47-8BCA-DE274259504C}" sibTransId="{913288E9-DDFD-A94E-8952-969AB35A6489}"/>
    <dgm:cxn modelId="{5396E856-3E5A-CE4A-823B-562A8C9290DE}" srcId="{2CD93C65-3335-BC4F-8BDA-1C99166730DF}" destId="{289EB6FE-0DA6-BD40-A20B-6E6828EA0089}" srcOrd="1" destOrd="0" parTransId="{E674677D-439E-2F44-B058-CBC43E3534B7}" sibTransId="{2F878CAC-9776-0D4B-8B20-DADC7961D6F2}"/>
    <dgm:cxn modelId="{8CBADD16-B6E9-264E-9346-F86A433588E5}" type="presOf" srcId="{674DCF49-B916-0346-A3BD-DB61D244C723}" destId="{D959A3C3-B865-6246-B4E6-CD5FC3FD2028}" srcOrd="0" destOrd="1" presId="urn:microsoft.com/office/officeart/2005/8/layout/hList1"/>
    <dgm:cxn modelId="{C80B98B3-17B0-0A4B-9BF2-35F585203010}" type="presOf" srcId="{C91F1F42-4EEB-544A-A8B3-A6F8CBE95B44}" destId="{D959A3C3-B865-6246-B4E6-CD5FC3FD2028}" srcOrd="0" destOrd="8" presId="urn:microsoft.com/office/officeart/2005/8/layout/hList1"/>
    <dgm:cxn modelId="{2F2CE9BD-3C23-DC4D-93B1-D8614029065B}" type="presOf" srcId="{A3A3DFA2-6C55-324B-9906-5FF14AF2150D}" destId="{C1A56E3F-9A3F-0C44-AB4C-4AAAE40BAD6D}" srcOrd="0" destOrd="1" presId="urn:microsoft.com/office/officeart/2005/8/layout/hList1"/>
    <dgm:cxn modelId="{222F38E6-B35E-EB45-BE4E-66FBBCB8D4E1}" srcId="{314CE12F-04F5-6741-BF02-74D4EC8F8B14}" destId="{5E90C4B2-CBD6-EE49-9ADC-1ABEF257A29E}" srcOrd="2" destOrd="0" parTransId="{0B7D0A33-2041-4841-8BC6-C57950F809D6}" sibTransId="{3B1C0CF4-12FB-0E45-B3EE-2EB9F5A62AFD}"/>
    <dgm:cxn modelId="{147EA0B6-DD65-FD47-BBFD-A711D4C10C02}" type="presOf" srcId="{A97C8352-888D-9344-80E6-A0B052AAFA27}" destId="{D959A3C3-B865-6246-B4E6-CD5FC3FD2028}" srcOrd="0" destOrd="2" presId="urn:microsoft.com/office/officeart/2005/8/layout/hList1"/>
    <dgm:cxn modelId="{35779CE1-E206-F440-B748-CA5BCEAA6829}" srcId="{BCB7198F-15F8-B748-A3F4-1654961DA863}" destId="{0B4A5118-0935-574C-8BB4-EE426337731C}" srcOrd="2" destOrd="0" parTransId="{B78D7346-17E3-C246-AF5C-33835F79FA12}" sibTransId="{480B13E8-5275-504B-BFCB-1E45902C762E}"/>
    <dgm:cxn modelId="{9704378F-9CD4-FC4C-95A8-8BA3A0695079}" type="presOf" srcId="{314CE12F-04F5-6741-BF02-74D4EC8F8B14}" destId="{09666539-913E-E044-A381-E7074E5E5C6E}" srcOrd="0" destOrd="0" presId="urn:microsoft.com/office/officeart/2005/8/layout/hList1"/>
    <dgm:cxn modelId="{9E67AFF3-BF4C-8043-A930-C3DD62A620CC}" srcId="{BCB7198F-15F8-B748-A3F4-1654961DA863}" destId="{79A9A45A-5B69-B544-AC48-DF5CC3405D20}" srcOrd="3" destOrd="0" parTransId="{F9F23393-C919-3A4B-BBF3-312471FA4C9E}" sibTransId="{D9158B31-35C9-4746-86A4-734D80AB7806}"/>
    <dgm:cxn modelId="{8DF208F0-5B78-6241-9F72-459BAC2C08C8}" type="presParOf" srcId="{EE7B63BF-B626-1445-8BE9-B53C5AB90F95}" destId="{D0BAE416-B785-1D48-8048-D7F494674397}" srcOrd="0" destOrd="0" presId="urn:microsoft.com/office/officeart/2005/8/layout/hList1"/>
    <dgm:cxn modelId="{084D5D73-B8DD-7942-83ED-5F16B2F4A6EE}" type="presParOf" srcId="{D0BAE416-B785-1D48-8048-D7F494674397}" destId="{09666539-913E-E044-A381-E7074E5E5C6E}" srcOrd="0" destOrd="0" presId="urn:microsoft.com/office/officeart/2005/8/layout/hList1"/>
    <dgm:cxn modelId="{A45D77FA-6DBD-E640-89C8-C1BB11B5C969}" type="presParOf" srcId="{D0BAE416-B785-1D48-8048-D7F494674397}" destId="{C1A56E3F-9A3F-0C44-AB4C-4AAAE40BAD6D}" srcOrd="1" destOrd="0" presId="urn:microsoft.com/office/officeart/2005/8/layout/hList1"/>
    <dgm:cxn modelId="{E9517564-D3F8-F84A-A911-24BB86454B98}" type="presParOf" srcId="{EE7B63BF-B626-1445-8BE9-B53C5AB90F95}" destId="{2A83BD9E-9230-EF40-B753-B64549163502}" srcOrd="1" destOrd="0" presId="urn:microsoft.com/office/officeart/2005/8/layout/hList1"/>
    <dgm:cxn modelId="{BF74DFDD-DFCC-CA4E-B174-AFE22B5DE842}" type="presParOf" srcId="{EE7B63BF-B626-1445-8BE9-B53C5AB90F95}" destId="{75AFCAC0-3906-574F-B5CE-16D810C6C305}" srcOrd="2" destOrd="0" presId="urn:microsoft.com/office/officeart/2005/8/layout/hList1"/>
    <dgm:cxn modelId="{B59FBC8F-AB25-1946-9FAB-9C07A4E2F281}" type="presParOf" srcId="{75AFCAC0-3906-574F-B5CE-16D810C6C305}" destId="{C1393CF0-C85C-EF43-8719-6011FF6B956C}" srcOrd="0" destOrd="0" presId="urn:microsoft.com/office/officeart/2005/8/layout/hList1"/>
    <dgm:cxn modelId="{C18A536E-D5B3-CA48-891F-037AE40AE9B2}" type="presParOf" srcId="{75AFCAC0-3906-574F-B5CE-16D810C6C305}" destId="{D959A3C3-B865-6246-B4E6-CD5FC3FD2028}" srcOrd="1" destOrd="0" presId="urn:microsoft.com/office/officeart/2005/8/layout/hList1"/>
    <dgm:cxn modelId="{337BFDE4-C374-1C49-BE29-58B3186A2528}" type="presParOf" srcId="{EE7B63BF-B626-1445-8BE9-B53C5AB90F95}" destId="{92EC0CE5-ECB9-D447-902F-4912360361CA}" srcOrd="3" destOrd="0" presId="urn:microsoft.com/office/officeart/2005/8/layout/hList1"/>
    <dgm:cxn modelId="{FA037487-4003-4945-B82D-18AA0025D794}" type="presParOf" srcId="{EE7B63BF-B626-1445-8BE9-B53C5AB90F95}" destId="{F1C61403-CDE3-D242-886C-CC36CB52DAE2}" srcOrd="4" destOrd="0" presId="urn:microsoft.com/office/officeart/2005/8/layout/hList1"/>
    <dgm:cxn modelId="{8383800C-D08B-BB47-ABFF-1758F2D88785}" type="presParOf" srcId="{F1C61403-CDE3-D242-886C-CC36CB52DAE2}" destId="{68D71832-09B9-CB44-8BAB-E90F22D08ECD}" srcOrd="0" destOrd="0" presId="urn:microsoft.com/office/officeart/2005/8/layout/hList1"/>
    <dgm:cxn modelId="{B5D84DF1-C26D-D040-9759-CFFFCDF811DE}" type="presParOf" srcId="{F1C61403-CDE3-D242-886C-CC36CB52DAE2}" destId="{6BEF22BD-D37C-CE4C-AF15-38A669BE7182}" srcOrd="1" destOrd="0" presId="urn:microsoft.com/office/officeart/2005/8/layout/hList1"/>
    <dgm:cxn modelId="{A180D9C5-CC27-1249-BEA7-BA6832DB7B98}" type="presParOf" srcId="{EE7B63BF-B626-1445-8BE9-B53C5AB90F95}" destId="{FDCABBDC-7A2B-894A-BFE1-05F2AB908736}" srcOrd="5" destOrd="0" presId="urn:microsoft.com/office/officeart/2005/8/layout/hList1"/>
    <dgm:cxn modelId="{7FC98044-29C6-C044-9EC7-ACFDDBB3425A}" type="presParOf" srcId="{EE7B63BF-B626-1445-8BE9-B53C5AB90F95}" destId="{AF4C401F-50F2-D44B-B69B-241737F1B630}" srcOrd="6" destOrd="0" presId="urn:microsoft.com/office/officeart/2005/8/layout/hList1"/>
    <dgm:cxn modelId="{53052269-AAD2-DE4E-9F79-07FB273CF62D}" type="presParOf" srcId="{AF4C401F-50F2-D44B-B69B-241737F1B630}" destId="{0532103C-D4A5-8C4E-9CC8-1AB2715D85E3}" srcOrd="0" destOrd="0" presId="urn:microsoft.com/office/officeart/2005/8/layout/hList1"/>
    <dgm:cxn modelId="{B792EF95-B43C-F346-AEB1-1A7BF8971AA9}" type="presParOf" srcId="{AF4C401F-50F2-D44B-B69B-241737F1B630}" destId="{E2970FA2-B0D3-5C4A-9238-2046A4732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32452E-9525-D64D-A6C7-AD12EEDB7B9A}"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314CE12F-04F5-6741-BF02-74D4EC8F8B14}">
      <dgm:prSet phldrT="[Text]" custT="1"/>
      <dgm:spPr/>
      <dgm:t>
        <a:bodyPr/>
        <a:lstStyle/>
        <a:p>
          <a:r>
            <a:rPr lang="en-US" sz="1200" b="1" dirty="0" smtClean="0"/>
            <a:t>Year 1 </a:t>
          </a:r>
        </a:p>
        <a:p>
          <a:r>
            <a:rPr lang="en-US" sz="1200" b="1" dirty="0" smtClean="0"/>
            <a:t>(2015/16 school year)</a:t>
          </a:r>
          <a:endParaRPr lang="en-US" sz="1200" b="1" dirty="0"/>
        </a:p>
      </dgm:t>
    </dgm:pt>
    <dgm:pt modelId="{CAA01DBA-31F1-1749-9F5A-4D668070C35E}" type="parTrans" cxnId="{ECC1EB72-7C85-F74C-9895-179C19BF9834}">
      <dgm:prSet/>
      <dgm:spPr/>
      <dgm:t>
        <a:bodyPr/>
        <a:lstStyle/>
        <a:p>
          <a:endParaRPr lang="en-US"/>
        </a:p>
      </dgm:t>
    </dgm:pt>
    <dgm:pt modelId="{16F27F78-4D54-4649-97BA-F5940433EDA8}" type="sibTrans" cxnId="{ECC1EB72-7C85-F74C-9895-179C19BF9834}">
      <dgm:prSet/>
      <dgm:spPr/>
      <dgm:t>
        <a:bodyPr/>
        <a:lstStyle/>
        <a:p>
          <a:endParaRPr lang="en-US"/>
        </a:p>
      </dgm:t>
    </dgm:pt>
    <dgm:pt modelId="{8E7C5B97-0860-1B44-A008-17CC226BF1C5}">
      <dgm:prSet phldrT="[Text]" custT="1"/>
      <dgm:spPr/>
      <dgm:t>
        <a:bodyPr/>
        <a:lstStyle/>
        <a:p>
          <a:endParaRPr lang="en-US" sz="1200" dirty="0"/>
        </a:p>
      </dgm:t>
    </dgm:pt>
    <dgm:pt modelId="{A1D55177-4E39-5D4C-9F19-89E0540DDCA9}" type="parTrans" cxnId="{D4060906-0E26-4743-8563-97A3FB73B927}">
      <dgm:prSet/>
      <dgm:spPr/>
      <dgm:t>
        <a:bodyPr/>
        <a:lstStyle/>
        <a:p>
          <a:endParaRPr lang="en-US"/>
        </a:p>
      </dgm:t>
    </dgm:pt>
    <dgm:pt modelId="{5255242B-4455-DC4F-9401-20D6E9D3280F}" type="sibTrans" cxnId="{D4060906-0E26-4743-8563-97A3FB73B927}">
      <dgm:prSet/>
      <dgm:spPr/>
      <dgm:t>
        <a:bodyPr/>
        <a:lstStyle/>
        <a:p>
          <a:endParaRPr lang="en-US"/>
        </a:p>
      </dgm:t>
    </dgm:pt>
    <dgm:pt modelId="{2CD93C65-3335-BC4F-8BDA-1C99166730DF}">
      <dgm:prSet phldrT="[Text]" custT="1"/>
      <dgm:spPr/>
      <dgm:t>
        <a:bodyPr/>
        <a:lstStyle/>
        <a:p>
          <a:r>
            <a:rPr lang="en-US" sz="1200" b="1" dirty="0" smtClean="0"/>
            <a:t>Year 3</a:t>
          </a:r>
        </a:p>
        <a:p>
          <a:r>
            <a:rPr lang="en-US" sz="1200" b="1" dirty="0" smtClean="0"/>
            <a:t>(2017/18 school year)</a:t>
          </a:r>
          <a:endParaRPr lang="en-US" sz="1200" b="1" dirty="0"/>
        </a:p>
      </dgm:t>
    </dgm:pt>
    <dgm:pt modelId="{3253F378-F017-2A47-8B76-06F1CAF521C7}" type="parTrans" cxnId="{15C1B635-391A-AE4B-BAAE-1AA4F21E9ED9}">
      <dgm:prSet/>
      <dgm:spPr/>
      <dgm:t>
        <a:bodyPr/>
        <a:lstStyle/>
        <a:p>
          <a:endParaRPr lang="en-US"/>
        </a:p>
      </dgm:t>
    </dgm:pt>
    <dgm:pt modelId="{80F66340-3E5D-1041-823B-E31D64C69FCE}" type="sibTrans" cxnId="{15C1B635-391A-AE4B-BAAE-1AA4F21E9ED9}">
      <dgm:prSet/>
      <dgm:spPr/>
      <dgm:t>
        <a:bodyPr/>
        <a:lstStyle/>
        <a:p>
          <a:endParaRPr lang="en-US"/>
        </a:p>
      </dgm:t>
    </dgm:pt>
    <dgm:pt modelId="{B90203E5-32FE-9643-AC97-3268FB9B6942}">
      <dgm:prSet phldrT="[Text]"/>
      <dgm:spPr/>
      <dgm:t>
        <a:bodyPr/>
        <a:lstStyle/>
        <a:p>
          <a:endParaRPr lang="en-US" sz="1100" dirty="0"/>
        </a:p>
      </dgm:t>
    </dgm:pt>
    <dgm:pt modelId="{92E2C901-0691-EF40-99ED-19AD24CC99B4}" type="parTrans" cxnId="{D51A6BE1-5924-4E4C-9493-0557AAB80CA8}">
      <dgm:prSet/>
      <dgm:spPr/>
      <dgm:t>
        <a:bodyPr/>
        <a:lstStyle/>
        <a:p>
          <a:endParaRPr lang="en-US"/>
        </a:p>
      </dgm:t>
    </dgm:pt>
    <dgm:pt modelId="{0D835443-1C27-0248-AE23-609B49ABB369}" type="sibTrans" cxnId="{D51A6BE1-5924-4E4C-9493-0557AAB80CA8}">
      <dgm:prSet/>
      <dgm:spPr/>
      <dgm:t>
        <a:bodyPr/>
        <a:lstStyle/>
        <a:p>
          <a:endParaRPr lang="en-US"/>
        </a:p>
      </dgm:t>
    </dgm:pt>
    <dgm:pt modelId="{BCB7198F-15F8-B748-A3F4-1654961DA863}">
      <dgm:prSet phldrT="[Text]" custT="1"/>
      <dgm:spPr/>
      <dgm:t>
        <a:bodyPr/>
        <a:lstStyle/>
        <a:p>
          <a:r>
            <a:rPr lang="en-US" sz="1200" b="1" dirty="0" smtClean="0"/>
            <a:t>Year 4</a:t>
          </a:r>
        </a:p>
        <a:p>
          <a:r>
            <a:rPr lang="en-US" sz="1200" b="1" dirty="0" smtClean="0"/>
            <a:t>(2018 /19 school year)</a:t>
          </a:r>
          <a:endParaRPr lang="en-US" sz="1200" b="1" dirty="0"/>
        </a:p>
      </dgm:t>
    </dgm:pt>
    <dgm:pt modelId="{322E1CE4-E6A3-5D47-8BCA-DE274259504C}" type="parTrans" cxnId="{9C6B671E-70D5-7647-8748-AB0A06902342}">
      <dgm:prSet/>
      <dgm:spPr/>
      <dgm:t>
        <a:bodyPr/>
        <a:lstStyle/>
        <a:p>
          <a:endParaRPr lang="en-US"/>
        </a:p>
      </dgm:t>
    </dgm:pt>
    <dgm:pt modelId="{913288E9-DDFD-A94E-8952-969AB35A6489}" type="sibTrans" cxnId="{9C6B671E-70D5-7647-8748-AB0A06902342}">
      <dgm:prSet/>
      <dgm:spPr/>
      <dgm:t>
        <a:bodyPr/>
        <a:lstStyle/>
        <a:p>
          <a:endParaRPr lang="en-US"/>
        </a:p>
      </dgm:t>
    </dgm:pt>
    <dgm:pt modelId="{E5F7A832-2D89-7D4F-9213-8E29C8F90F64}">
      <dgm:prSet phldrT="[Text]" custT="1"/>
      <dgm:spPr/>
      <dgm:t>
        <a:bodyPr/>
        <a:lstStyle/>
        <a:p>
          <a:endParaRPr lang="en-US" sz="1200" dirty="0"/>
        </a:p>
      </dgm:t>
    </dgm:pt>
    <dgm:pt modelId="{6B89CBD8-59C3-394F-9C13-4548E4A062B2}" type="parTrans" cxnId="{26A0C493-C8C5-5A42-B462-41C08E5E630B}">
      <dgm:prSet/>
      <dgm:spPr/>
      <dgm:t>
        <a:bodyPr/>
        <a:lstStyle/>
        <a:p>
          <a:endParaRPr lang="en-US"/>
        </a:p>
      </dgm:t>
    </dgm:pt>
    <dgm:pt modelId="{9985A123-A152-8842-B4EB-1A4DC7242DDE}" type="sibTrans" cxnId="{26A0C493-C8C5-5A42-B462-41C08E5E630B}">
      <dgm:prSet/>
      <dgm:spPr/>
      <dgm:t>
        <a:bodyPr/>
        <a:lstStyle/>
        <a:p>
          <a:endParaRPr lang="en-US"/>
        </a:p>
      </dgm:t>
    </dgm:pt>
    <dgm:pt modelId="{AF6F15C3-DFB9-7148-9794-3DD801240961}">
      <dgm:prSet custT="1"/>
      <dgm:spPr/>
      <dgm:t>
        <a:bodyPr/>
        <a:lstStyle/>
        <a:p>
          <a:r>
            <a:rPr lang="en-US" sz="1200" b="1" dirty="0" smtClean="0"/>
            <a:t>Year 2</a:t>
          </a:r>
        </a:p>
        <a:p>
          <a:r>
            <a:rPr lang="en-US" sz="1200" b="1" dirty="0" smtClean="0"/>
            <a:t>(2016/17 school year)</a:t>
          </a:r>
          <a:endParaRPr lang="en-US" sz="1200" b="1" dirty="0"/>
        </a:p>
      </dgm:t>
    </dgm:pt>
    <dgm:pt modelId="{E555F56C-887D-534A-8CA9-078E878F79B1}" type="parTrans" cxnId="{556D4442-87D7-8B44-ADB1-59FB0FA73167}">
      <dgm:prSet/>
      <dgm:spPr/>
      <dgm:t>
        <a:bodyPr/>
        <a:lstStyle/>
        <a:p>
          <a:endParaRPr lang="en-US"/>
        </a:p>
      </dgm:t>
    </dgm:pt>
    <dgm:pt modelId="{FE231FA1-2EC4-0F4E-BBCF-BEB48C0C5CE0}" type="sibTrans" cxnId="{556D4442-87D7-8B44-ADB1-59FB0FA73167}">
      <dgm:prSet/>
      <dgm:spPr/>
      <dgm:t>
        <a:bodyPr/>
        <a:lstStyle/>
        <a:p>
          <a:endParaRPr lang="en-US"/>
        </a:p>
      </dgm:t>
    </dgm:pt>
    <dgm:pt modelId="{A91F7D0C-20C5-8F4E-A35F-9D7B3D1D8504}">
      <dgm:prSet custT="1"/>
      <dgm:spPr/>
      <dgm:t>
        <a:bodyPr/>
        <a:lstStyle/>
        <a:p>
          <a:endParaRPr lang="en-US" sz="1200" dirty="0"/>
        </a:p>
      </dgm:t>
    </dgm:pt>
    <dgm:pt modelId="{CDDC62E2-49BB-824E-B594-17EAE6D608D5}" type="parTrans" cxnId="{4E76919D-CEC9-2748-AF84-65325D8994CA}">
      <dgm:prSet/>
      <dgm:spPr/>
      <dgm:t>
        <a:bodyPr/>
        <a:lstStyle/>
        <a:p>
          <a:endParaRPr lang="en-US"/>
        </a:p>
      </dgm:t>
    </dgm:pt>
    <dgm:pt modelId="{2D904918-E4AC-5D4E-A047-E075FE131A53}" type="sibTrans" cxnId="{4E76919D-CEC9-2748-AF84-65325D8994CA}">
      <dgm:prSet/>
      <dgm:spPr/>
      <dgm:t>
        <a:bodyPr/>
        <a:lstStyle/>
        <a:p>
          <a:endParaRPr lang="en-US"/>
        </a:p>
      </dgm:t>
    </dgm:pt>
    <dgm:pt modelId="{A2B61888-9C2B-754D-9576-D1B5667CB064}">
      <dgm:prSet custT="1"/>
      <dgm:spPr/>
      <dgm:t>
        <a:bodyPr/>
        <a:lstStyle/>
        <a:p>
          <a:r>
            <a:rPr lang="en-US" sz="1200" smtClean="0"/>
            <a:t>Develop a teaching &amp; learning statement</a:t>
          </a:r>
          <a:endParaRPr lang="en-US" sz="1200"/>
        </a:p>
      </dgm:t>
    </dgm:pt>
    <dgm:pt modelId="{E11BC8CE-37A9-D348-8768-78A5C5B92AE9}" type="parTrans" cxnId="{71148D9F-43A9-EC43-94FE-BA9BCCF2FFB5}">
      <dgm:prSet/>
      <dgm:spPr/>
      <dgm:t>
        <a:bodyPr/>
        <a:lstStyle/>
        <a:p>
          <a:endParaRPr lang="en-US"/>
        </a:p>
      </dgm:t>
    </dgm:pt>
    <dgm:pt modelId="{A588092C-9311-684A-93C7-EF60A2152E16}" type="sibTrans" cxnId="{71148D9F-43A9-EC43-94FE-BA9BCCF2FFB5}">
      <dgm:prSet/>
      <dgm:spPr/>
      <dgm:t>
        <a:bodyPr/>
        <a:lstStyle/>
        <a:p>
          <a:endParaRPr lang="en-US"/>
        </a:p>
      </dgm:t>
    </dgm:pt>
    <dgm:pt modelId="{004912C3-EDDD-F141-93B1-2DCE9E05C4AC}">
      <dgm:prSet custT="1"/>
      <dgm:spPr/>
      <dgm:t>
        <a:bodyPr/>
        <a:lstStyle/>
        <a:p>
          <a:r>
            <a:rPr lang="en-US" sz="1200" dirty="0" smtClean="0"/>
            <a:t>Inter-cultural day</a:t>
          </a:r>
          <a:endParaRPr lang="en-US" sz="1200" dirty="0"/>
        </a:p>
      </dgm:t>
    </dgm:pt>
    <dgm:pt modelId="{EA0D7E98-693C-0B46-951A-F907DF640535}" type="parTrans" cxnId="{0555656D-CCC7-3A4F-AB71-EC33FF3C955C}">
      <dgm:prSet/>
      <dgm:spPr/>
      <dgm:t>
        <a:bodyPr/>
        <a:lstStyle/>
        <a:p>
          <a:endParaRPr lang="en-US"/>
        </a:p>
      </dgm:t>
    </dgm:pt>
    <dgm:pt modelId="{5C3FDA5B-4780-4541-8D89-B8599875112D}" type="sibTrans" cxnId="{0555656D-CCC7-3A4F-AB71-EC33FF3C955C}">
      <dgm:prSet/>
      <dgm:spPr/>
      <dgm:t>
        <a:bodyPr/>
        <a:lstStyle/>
        <a:p>
          <a:endParaRPr lang="en-US"/>
        </a:p>
      </dgm:t>
    </dgm:pt>
    <dgm:pt modelId="{D6CCCAC3-CF37-BA4A-832B-D001B89128F8}">
      <dgm:prSet custT="1"/>
      <dgm:spPr/>
      <dgm:t>
        <a:bodyPr/>
        <a:lstStyle/>
        <a:p>
          <a:r>
            <a:rPr lang="en-US" sz="1200" dirty="0" err="1" smtClean="0"/>
            <a:t>Inservice</a:t>
          </a:r>
          <a:r>
            <a:rPr lang="en-US" sz="1200" dirty="0" smtClean="0"/>
            <a:t> around music, science, SEN, ICT and mindfulness</a:t>
          </a:r>
          <a:endParaRPr lang="en-US" sz="1200" dirty="0"/>
        </a:p>
      </dgm:t>
    </dgm:pt>
    <dgm:pt modelId="{AB898467-F7BC-7C45-9C24-40E77C4DCC0C}" type="parTrans" cxnId="{A25A2163-96E3-404C-8DC5-4D4EA97C7574}">
      <dgm:prSet/>
      <dgm:spPr/>
      <dgm:t>
        <a:bodyPr/>
        <a:lstStyle/>
        <a:p>
          <a:endParaRPr lang="en-US"/>
        </a:p>
      </dgm:t>
    </dgm:pt>
    <dgm:pt modelId="{BF99BB2A-4EA5-174A-A547-6ACFB71C417A}" type="sibTrans" cxnId="{A25A2163-96E3-404C-8DC5-4D4EA97C7574}">
      <dgm:prSet/>
      <dgm:spPr/>
      <dgm:t>
        <a:bodyPr/>
        <a:lstStyle/>
        <a:p>
          <a:endParaRPr lang="en-US"/>
        </a:p>
      </dgm:t>
    </dgm:pt>
    <dgm:pt modelId="{0D176E5E-7BFD-174A-915C-7719F8509FA1}">
      <dgm:prSet custT="1"/>
      <dgm:spPr/>
      <dgm:t>
        <a:bodyPr/>
        <a:lstStyle/>
        <a:p>
          <a:r>
            <a:rPr lang="en-US" sz="1200" dirty="0" smtClean="0"/>
            <a:t>Formal mentoring system for new staff to be developed</a:t>
          </a:r>
          <a:endParaRPr lang="en-US" sz="1200" dirty="0"/>
        </a:p>
      </dgm:t>
    </dgm:pt>
    <dgm:pt modelId="{2E6E7888-01B0-5B4F-84AD-A2AADB7C46BB}" type="parTrans" cxnId="{507365C0-6274-5041-9C9A-164789716883}">
      <dgm:prSet/>
      <dgm:spPr/>
      <dgm:t>
        <a:bodyPr/>
        <a:lstStyle/>
        <a:p>
          <a:endParaRPr lang="en-US"/>
        </a:p>
      </dgm:t>
    </dgm:pt>
    <dgm:pt modelId="{89EBC483-B430-064D-8D7A-3F5084BA9062}" type="sibTrans" cxnId="{507365C0-6274-5041-9C9A-164789716883}">
      <dgm:prSet/>
      <dgm:spPr/>
      <dgm:t>
        <a:bodyPr/>
        <a:lstStyle/>
        <a:p>
          <a:endParaRPr lang="en-US"/>
        </a:p>
      </dgm:t>
    </dgm:pt>
    <dgm:pt modelId="{CFBEA64F-0FA5-0542-8B3F-1D90AD9E05EA}">
      <dgm:prSet custT="1"/>
      <dgm:spPr/>
      <dgm:t>
        <a:bodyPr/>
        <a:lstStyle/>
        <a:p>
          <a:r>
            <a:rPr lang="en-US" sz="1200" dirty="0" smtClean="0"/>
            <a:t>Set up social committee</a:t>
          </a:r>
          <a:endParaRPr lang="en-US" sz="1200" dirty="0"/>
        </a:p>
      </dgm:t>
    </dgm:pt>
    <dgm:pt modelId="{4005337D-EA1B-DB40-A0EA-DD0703979296}" type="parTrans" cxnId="{D999D569-6AB0-6B4E-AC90-E8875622E583}">
      <dgm:prSet/>
      <dgm:spPr/>
      <dgm:t>
        <a:bodyPr/>
        <a:lstStyle/>
        <a:p>
          <a:endParaRPr lang="en-US"/>
        </a:p>
      </dgm:t>
    </dgm:pt>
    <dgm:pt modelId="{ADB35FBC-9640-AF40-9414-ABFC7B2FE131}" type="sibTrans" cxnId="{D999D569-6AB0-6B4E-AC90-E8875622E583}">
      <dgm:prSet/>
      <dgm:spPr/>
      <dgm:t>
        <a:bodyPr/>
        <a:lstStyle/>
        <a:p>
          <a:endParaRPr lang="en-US"/>
        </a:p>
      </dgm:t>
    </dgm:pt>
    <dgm:pt modelId="{80E3EECC-F5F5-574D-8816-081463E5FF57}">
      <dgm:prSet custT="1"/>
      <dgm:spPr/>
      <dgm:t>
        <a:bodyPr/>
        <a:lstStyle/>
        <a:p>
          <a:r>
            <a:rPr lang="en-US" sz="1200" dirty="0" smtClean="0"/>
            <a:t>Continue and develop mindfulness in all classes </a:t>
          </a:r>
          <a:r>
            <a:rPr lang="en-US" sz="1200" i="1" dirty="0" smtClean="0"/>
            <a:t>(being happy and confident was mentioned by a number of pupils-this would help along with SPHE and LT </a:t>
          </a:r>
          <a:r>
            <a:rPr lang="en-US" sz="1200" i="1" dirty="0" err="1" smtClean="0"/>
            <a:t>etc</a:t>
          </a:r>
          <a:r>
            <a:rPr lang="en-US" sz="1200" i="1" dirty="0" smtClean="0"/>
            <a:t>)</a:t>
          </a:r>
          <a:endParaRPr lang="en-US" sz="1200" dirty="0"/>
        </a:p>
      </dgm:t>
    </dgm:pt>
    <dgm:pt modelId="{42F2E657-2001-4146-9A8A-4061B767148B}" type="parTrans" cxnId="{3980416E-8BB5-C144-ACDC-A50C1D74C2F0}">
      <dgm:prSet/>
      <dgm:spPr/>
      <dgm:t>
        <a:bodyPr/>
        <a:lstStyle/>
        <a:p>
          <a:endParaRPr lang="en-US"/>
        </a:p>
      </dgm:t>
    </dgm:pt>
    <dgm:pt modelId="{7DC6C096-8409-014C-829C-7D710F91D2A2}" type="sibTrans" cxnId="{3980416E-8BB5-C144-ACDC-A50C1D74C2F0}">
      <dgm:prSet/>
      <dgm:spPr/>
      <dgm:t>
        <a:bodyPr/>
        <a:lstStyle/>
        <a:p>
          <a:endParaRPr lang="en-US"/>
        </a:p>
      </dgm:t>
    </dgm:pt>
    <dgm:pt modelId="{B396F41D-C5E8-654F-8CFE-24C20DE776DB}">
      <dgm:prSet custT="1"/>
      <dgm:spPr/>
      <dgm:t>
        <a:bodyPr/>
        <a:lstStyle/>
        <a:p>
          <a:r>
            <a:rPr lang="en-US" sz="1200" dirty="0" smtClean="0"/>
            <a:t>Choose 3 </a:t>
          </a:r>
          <a:r>
            <a:rPr lang="en-US" sz="1200" dirty="0" err="1" smtClean="0"/>
            <a:t>speciality</a:t>
          </a:r>
          <a:r>
            <a:rPr lang="en-US" sz="1200" dirty="0" smtClean="0"/>
            <a:t> weeks each year (1 to be </a:t>
          </a:r>
          <a:r>
            <a:rPr lang="en-US" sz="1200" dirty="0" err="1" smtClean="0"/>
            <a:t>Seachtain</a:t>
          </a:r>
          <a:r>
            <a:rPr lang="en-US" sz="1200" dirty="0" smtClean="0"/>
            <a:t> </a:t>
          </a:r>
          <a:r>
            <a:rPr lang="en-US" sz="1200" dirty="0" err="1" smtClean="0"/>
            <a:t>na</a:t>
          </a:r>
          <a:r>
            <a:rPr lang="en-US" sz="1200" dirty="0" smtClean="0"/>
            <a:t> </a:t>
          </a:r>
          <a:r>
            <a:rPr lang="en-US" sz="1200" dirty="0" err="1" smtClean="0"/>
            <a:t>Gaeilge</a:t>
          </a:r>
          <a:r>
            <a:rPr lang="en-US" sz="1200" dirty="0" smtClean="0"/>
            <a:t>). Range of subjects</a:t>
          </a:r>
          <a:endParaRPr lang="en-US" sz="1200" dirty="0"/>
        </a:p>
      </dgm:t>
    </dgm:pt>
    <dgm:pt modelId="{EFCDC845-7317-4540-BABA-EAD7FD37DA7F}" type="parTrans" cxnId="{3901231E-EA9B-9B44-BAAE-30C3C146AB74}">
      <dgm:prSet/>
      <dgm:spPr/>
      <dgm:t>
        <a:bodyPr/>
        <a:lstStyle/>
        <a:p>
          <a:endParaRPr lang="en-US"/>
        </a:p>
      </dgm:t>
    </dgm:pt>
    <dgm:pt modelId="{768936AC-A81F-4547-8121-A998782D0A87}" type="sibTrans" cxnId="{3901231E-EA9B-9B44-BAAE-30C3C146AB74}">
      <dgm:prSet/>
      <dgm:spPr/>
      <dgm:t>
        <a:bodyPr/>
        <a:lstStyle/>
        <a:p>
          <a:endParaRPr lang="en-US"/>
        </a:p>
      </dgm:t>
    </dgm:pt>
    <dgm:pt modelId="{0EA1AAF3-9040-A746-9729-1D48A00F9616}">
      <dgm:prSet custT="1"/>
      <dgm:spPr/>
      <dgm:t>
        <a:bodyPr/>
        <a:lstStyle/>
        <a:p>
          <a:r>
            <a:rPr lang="en-US" sz="1100" dirty="0" smtClean="0"/>
            <a:t>Active flag</a:t>
          </a:r>
          <a:endParaRPr lang="en-US" sz="1100" dirty="0"/>
        </a:p>
      </dgm:t>
    </dgm:pt>
    <dgm:pt modelId="{6F099D38-2D19-F540-BC43-A6D79A83AA3B}" type="parTrans" cxnId="{9ECD5BA1-3DEA-8441-8AD6-2AA96F1301D0}">
      <dgm:prSet/>
      <dgm:spPr/>
      <dgm:t>
        <a:bodyPr/>
        <a:lstStyle/>
        <a:p>
          <a:endParaRPr lang="en-US"/>
        </a:p>
      </dgm:t>
    </dgm:pt>
    <dgm:pt modelId="{5BB0B7A0-F787-AF4A-B605-4E52C91DC097}" type="sibTrans" cxnId="{9ECD5BA1-3DEA-8441-8AD6-2AA96F1301D0}">
      <dgm:prSet/>
      <dgm:spPr/>
      <dgm:t>
        <a:bodyPr/>
        <a:lstStyle/>
        <a:p>
          <a:endParaRPr lang="en-US"/>
        </a:p>
      </dgm:t>
    </dgm:pt>
    <dgm:pt modelId="{1DB80A8B-C4E6-3B47-801D-E48DA5DC51AE}">
      <dgm:prSet custT="1"/>
      <dgm:spPr/>
      <dgm:t>
        <a:bodyPr/>
        <a:lstStyle/>
        <a:p>
          <a:r>
            <a:rPr lang="en-US" sz="1100" dirty="0" smtClean="0"/>
            <a:t>Provide opportunities for speaking at assemblies/through debates/encourage confidence in speaking</a:t>
          </a:r>
          <a:endParaRPr lang="en-US" sz="1100" dirty="0"/>
        </a:p>
      </dgm:t>
    </dgm:pt>
    <dgm:pt modelId="{EFEEA621-74CD-C945-9A8B-2217C36E31BE}" type="parTrans" cxnId="{A7C00CEB-1B2E-074D-837E-96FEE8516853}">
      <dgm:prSet/>
      <dgm:spPr/>
      <dgm:t>
        <a:bodyPr/>
        <a:lstStyle/>
        <a:p>
          <a:endParaRPr lang="en-US"/>
        </a:p>
      </dgm:t>
    </dgm:pt>
    <dgm:pt modelId="{E4B6E882-BCE9-BF41-86C8-C0A2AD4E8871}" type="sibTrans" cxnId="{A7C00CEB-1B2E-074D-837E-96FEE8516853}">
      <dgm:prSet/>
      <dgm:spPr/>
      <dgm:t>
        <a:bodyPr/>
        <a:lstStyle/>
        <a:p>
          <a:endParaRPr lang="en-US"/>
        </a:p>
      </dgm:t>
    </dgm:pt>
    <dgm:pt modelId="{76553B49-5076-B842-9036-4CAA799D4CBD}">
      <dgm:prSet custT="1"/>
      <dgm:spPr/>
      <dgm:t>
        <a:bodyPr/>
        <a:lstStyle/>
        <a:p>
          <a:r>
            <a:rPr lang="en-US" sz="1100" dirty="0" smtClean="0"/>
            <a:t>Arts </a:t>
          </a:r>
          <a:r>
            <a:rPr lang="en-US" sz="1100" dirty="0" err="1" smtClean="0"/>
            <a:t>ed</a:t>
          </a:r>
          <a:r>
            <a:rPr lang="en-US" sz="1100" dirty="0" smtClean="0"/>
            <a:t>: Write a book competition</a:t>
          </a:r>
          <a:endParaRPr lang="en-US" sz="1100" dirty="0"/>
        </a:p>
      </dgm:t>
    </dgm:pt>
    <dgm:pt modelId="{A4BA2F83-A5D3-E54B-AC7B-E5BB5C2F48AE}" type="parTrans" cxnId="{C776E114-1BA2-4249-9A63-00EEC5B55DC2}">
      <dgm:prSet/>
      <dgm:spPr/>
      <dgm:t>
        <a:bodyPr/>
        <a:lstStyle/>
        <a:p>
          <a:endParaRPr lang="en-US"/>
        </a:p>
      </dgm:t>
    </dgm:pt>
    <dgm:pt modelId="{838FCF37-779F-9643-A2E7-433D6A946D04}" type="sibTrans" cxnId="{C776E114-1BA2-4249-9A63-00EEC5B55DC2}">
      <dgm:prSet/>
      <dgm:spPr/>
      <dgm:t>
        <a:bodyPr/>
        <a:lstStyle/>
        <a:p>
          <a:endParaRPr lang="en-US"/>
        </a:p>
      </dgm:t>
    </dgm:pt>
    <dgm:pt modelId="{6D64F1FA-2F63-2C46-932A-14F6A1D50394}">
      <dgm:prSet custT="1"/>
      <dgm:spPr/>
      <dgm:t>
        <a:bodyPr/>
        <a:lstStyle/>
        <a:p>
          <a:r>
            <a:rPr lang="en-US" sz="1100" dirty="0" smtClean="0"/>
            <a:t>Develop specific yard </a:t>
          </a:r>
          <a:r>
            <a:rPr lang="en-US" sz="1100" dirty="0" err="1" smtClean="0"/>
            <a:t>programme</a:t>
          </a:r>
          <a:r>
            <a:rPr lang="en-US" sz="1100" dirty="0" smtClean="0"/>
            <a:t> for pupils who struggle in this </a:t>
          </a:r>
          <a:endParaRPr lang="en-US" sz="1100" dirty="0"/>
        </a:p>
      </dgm:t>
    </dgm:pt>
    <dgm:pt modelId="{2E4264F4-5612-E043-9668-1E651699FF67}" type="parTrans" cxnId="{4F3CABC7-2F8C-3C4C-9F92-876E8B5DDDFD}">
      <dgm:prSet/>
      <dgm:spPr/>
      <dgm:t>
        <a:bodyPr/>
        <a:lstStyle/>
        <a:p>
          <a:endParaRPr lang="en-US"/>
        </a:p>
      </dgm:t>
    </dgm:pt>
    <dgm:pt modelId="{E189360D-824C-774A-9F67-20463EDF1E80}" type="sibTrans" cxnId="{4F3CABC7-2F8C-3C4C-9F92-876E8B5DDDFD}">
      <dgm:prSet/>
      <dgm:spPr/>
      <dgm:t>
        <a:bodyPr/>
        <a:lstStyle/>
        <a:p>
          <a:endParaRPr lang="en-US"/>
        </a:p>
      </dgm:t>
    </dgm:pt>
    <dgm:pt modelId="{C7C85E1F-922C-6045-AA00-AC7D3ABD02F5}">
      <dgm:prSet custT="1"/>
      <dgm:spPr/>
      <dgm:t>
        <a:bodyPr/>
        <a:lstStyle/>
        <a:p>
          <a:r>
            <a:rPr lang="en-US" sz="1100" dirty="0" smtClean="0"/>
            <a:t>New primary language curriculum introduced</a:t>
          </a:r>
          <a:endParaRPr lang="en-US" sz="1100" dirty="0"/>
        </a:p>
      </dgm:t>
    </dgm:pt>
    <dgm:pt modelId="{9EDD5D59-1656-9E4A-9753-AE0D632EF170}" type="parTrans" cxnId="{D3FAD7CF-E159-6444-A335-913AB767FD90}">
      <dgm:prSet/>
      <dgm:spPr/>
      <dgm:t>
        <a:bodyPr/>
        <a:lstStyle/>
        <a:p>
          <a:endParaRPr lang="en-US"/>
        </a:p>
      </dgm:t>
    </dgm:pt>
    <dgm:pt modelId="{3C0444B4-9F44-3549-88BA-F372BE0D06DC}" type="sibTrans" cxnId="{D3FAD7CF-E159-6444-A335-913AB767FD90}">
      <dgm:prSet/>
      <dgm:spPr/>
      <dgm:t>
        <a:bodyPr/>
        <a:lstStyle/>
        <a:p>
          <a:endParaRPr lang="en-US"/>
        </a:p>
      </dgm:t>
    </dgm:pt>
    <dgm:pt modelId="{C7AAB973-5F7D-B84B-8292-57BED6721DF6}">
      <dgm:prSet custT="1"/>
      <dgm:spPr/>
      <dgm:t>
        <a:bodyPr/>
        <a:lstStyle/>
        <a:p>
          <a:r>
            <a:rPr lang="en-US" sz="1100" dirty="0" smtClean="0"/>
            <a:t>All teachers to consider communication through newsletter/blog/class dojo.</a:t>
          </a:r>
          <a:endParaRPr lang="en-US" sz="1100" dirty="0"/>
        </a:p>
      </dgm:t>
    </dgm:pt>
    <dgm:pt modelId="{A08CDC56-FC19-E146-8E01-BEB8AB22B274}" type="parTrans" cxnId="{D755D3DC-F2DB-EF47-833E-0EA3A8FFAECC}">
      <dgm:prSet/>
      <dgm:spPr/>
      <dgm:t>
        <a:bodyPr/>
        <a:lstStyle/>
        <a:p>
          <a:endParaRPr lang="en-US"/>
        </a:p>
      </dgm:t>
    </dgm:pt>
    <dgm:pt modelId="{3DFF3C10-157E-C74C-9812-7AC1D45C3EE2}" type="sibTrans" cxnId="{D755D3DC-F2DB-EF47-833E-0EA3A8FFAECC}">
      <dgm:prSet/>
      <dgm:spPr/>
      <dgm:t>
        <a:bodyPr/>
        <a:lstStyle/>
        <a:p>
          <a:endParaRPr lang="en-US"/>
        </a:p>
      </dgm:t>
    </dgm:pt>
    <dgm:pt modelId="{50AF2EAE-41EA-C641-B9A4-A0D9699853BC}">
      <dgm:prSet custT="1"/>
      <dgm:spPr/>
      <dgm:t>
        <a:bodyPr/>
        <a:lstStyle/>
        <a:p>
          <a:r>
            <a:rPr lang="en-US" sz="1100" dirty="0" smtClean="0"/>
            <a:t>Choir to attend the peace proms</a:t>
          </a:r>
          <a:endParaRPr lang="en-US" sz="1100" dirty="0"/>
        </a:p>
      </dgm:t>
    </dgm:pt>
    <dgm:pt modelId="{157354CC-C6AD-8E43-9E63-6F584BF3D61C}" type="parTrans" cxnId="{F4DD63AD-5DC9-C84B-9B31-416C764643C3}">
      <dgm:prSet/>
      <dgm:spPr/>
      <dgm:t>
        <a:bodyPr/>
        <a:lstStyle/>
        <a:p>
          <a:endParaRPr lang="en-US"/>
        </a:p>
      </dgm:t>
    </dgm:pt>
    <dgm:pt modelId="{A26B529B-6228-4F42-A8D4-2F7C0FD41E97}" type="sibTrans" cxnId="{F4DD63AD-5DC9-C84B-9B31-416C764643C3}">
      <dgm:prSet/>
      <dgm:spPr/>
      <dgm:t>
        <a:bodyPr/>
        <a:lstStyle/>
        <a:p>
          <a:endParaRPr lang="en-US"/>
        </a:p>
      </dgm:t>
    </dgm:pt>
    <dgm:pt modelId="{334AAEBE-5DE0-3540-B92A-FFCE14F97CDB}">
      <dgm:prSet custT="1"/>
      <dgm:spPr/>
      <dgm:t>
        <a:bodyPr/>
        <a:lstStyle/>
        <a:p>
          <a:r>
            <a:rPr lang="en-US" sz="1100" dirty="0" smtClean="0"/>
            <a:t>Implement Ready Set Go </a:t>
          </a:r>
          <a:r>
            <a:rPr lang="en-US" sz="1100" dirty="0" err="1" smtClean="0"/>
            <a:t>Maths</a:t>
          </a:r>
          <a:r>
            <a:rPr lang="en-US" sz="1100" dirty="0" smtClean="0"/>
            <a:t> </a:t>
          </a:r>
          <a:r>
            <a:rPr lang="en-US" sz="1100" dirty="0" err="1" smtClean="0"/>
            <a:t>programme</a:t>
          </a:r>
          <a:r>
            <a:rPr lang="en-US" sz="1100" dirty="0" smtClean="0"/>
            <a:t> in JI and SI</a:t>
          </a:r>
          <a:endParaRPr lang="en-US" sz="1100" dirty="0"/>
        </a:p>
      </dgm:t>
    </dgm:pt>
    <dgm:pt modelId="{DDE6EE26-1274-4643-9FE6-78A5CE1AC783}" type="parTrans" cxnId="{D9D67CE0-CE79-8C4C-A712-CFAE37AC0AF9}">
      <dgm:prSet/>
      <dgm:spPr/>
      <dgm:t>
        <a:bodyPr/>
        <a:lstStyle/>
        <a:p>
          <a:endParaRPr lang="en-US"/>
        </a:p>
      </dgm:t>
    </dgm:pt>
    <dgm:pt modelId="{1E636287-D750-0140-97BB-097DDA0F08BC}" type="sibTrans" cxnId="{D9D67CE0-CE79-8C4C-A712-CFAE37AC0AF9}">
      <dgm:prSet/>
      <dgm:spPr/>
      <dgm:t>
        <a:bodyPr/>
        <a:lstStyle/>
        <a:p>
          <a:endParaRPr lang="en-US"/>
        </a:p>
      </dgm:t>
    </dgm:pt>
    <dgm:pt modelId="{0588ABCB-13D1-BF47-811B-076009D5FDDA}">
      <dgm:prSet custT="1"/>
      <dgm:spPr/>
      <dgm:t>
        <a:bodyPr/>
        <a:lstStyle/>
        <a:p>
          <a:r>
            <a:rPr lang="en-US" sz="1100" dirty="0" smtClean="0"/>
            <a:t>Develop range of activities outside the classroom, nature walks and treasure hunt.</a:t>
          </a:r>
          <a:endParaRPr lang="en-US" sz="1100" dirty="0"/>
        </a:p>
      </dgm:t>
    </dgm:pt>
    <dgm:pt modelId="{26EDA55E-401B-3748-A33F-BBC11A4A0B84}" type="parTrans" cxnId="{A0A8EA40-A80A-EC41-89E4-F62B6A8354AE}">
      <dgm:prSet/>
      <dgm:spPr/>
      <dgm:t>
        <a:bodyPr/>
        <a:lstStyle/>
        <a:p>
          <a:endParaRPr lang="en-US"/>
        </a:p>
      </dgm:t>
    </dgm:pt>
    <dgm:pt modelId="{8838DF32-13BF-4A45-A7D4-AC8BE55D7EF4}" type="sibTrans" cxnId="{A0A8EA40-A80A-EC41-89E4-F62B6A8354AE}">
      <dgm:prSet/>
      <dgm:spPr/>
      <dgm:t>
        <a:bodyPr/>
        <a:lstStyle/>
        <a:p>
          <a:endParaRPr lang="en-US"/>
        </a:p>
      </dgm:t>
    </dgm:pt>
    <dgm:pt modelId="{C2BB8342-E974-B648-9771-07329BA3C5BE}">
      <dgm:prSet custT="1"/>
      <dgm:spPr/>
      <dgm:t>
        <a:bodyPr/>
        <a:lstStyle/>
        <a:p>
          <a:r>
            <a:rPr lang="en-US" sz="1100" dirty="0" smtClean="0"/>
            <a:t>Develop yard activities further (skipping rope, continue hopscotch </a:t>
          </a:r>
          <a:r>
            <a:rPr lang="en-US" sz="1100" dirty="0" err="1" smtClean="0"/>
            <a:t>etc</a:t>
          </a:r>
          <a:r>
            <a:rPr lang="en-US" sz="1200" dirty="0" smtClean="0"/>
            <a:t>)</a:t>
          </a:r>
          <a:endParaRPr lang="en-US" sz="1200" dirty="0"/>
        </a:p>
      </dgm:t>
    </dgm:pt>
    <dgm:pt modelId="{DDFE7EDD-AB9C-3949-A4E7-BC5444DDBAFA}" type="parTrans" cxnId="{8AF51278-9344-6C42-A897-93388A82D42D}">
      <dgm:prSet/>
      <dgm:spPr/>
      <dgm:t>
        <a:bodyPr/>
        <a:lstStyle/>
        <a:p>
          <a:endParaRPr lang="en-US"/>
        </a:p>
      </dgm:t>
    </dgm:pt>
    <dgm:pt modelId="{358B8502-FC9E-744B-A819-CD0C02845FE0}" type="sibTrans" cxnId="{8AF51278-9344-6C42-A897-93388A82D42D}">
      <dgm:prSet/>
      <dgm:spPr/>
      <dgm:t>
        <a:bodyPr/>
        <a:lstStyle/>
        <a:p>
          <a:endParaRPr lang="en-US"/>
        </a:p>
      </dgm:t>
    </dgm:pt>
    <dgm:pt modelId="{C9FEE244-2DCF-4944-9C0A-E17EBFBD4CBE}">
      <dgm:prSet custT="1"/>
      <dgm:spPr/>
      <dgm:t>
        <a:bodyPr/>
        <a:lstStyle/>
        <a:p>
          <a:r>
            <a:rPr lang="en-US" sz="1200" dirty="0" smtClean="0"/>
            <a:t>Inter-cultural week</a:t>
          </a:r>
          <a:endParaRPr lang="en-US" sz="1200" dirty="0"/>
        </a:p>
      </dgm:t>
    </dgm:pt>
    <dgm:pt modelId="{7525C8CD-8C00-334D-8FD6-564C5C8F46CA}" type="parTrans" cxnId="{54E7B0B6-7C74-D54E-9F23-5670FCEF60A9}">
      <dgm:prSet/>
      <dgm:spPr/>
      <dgm:t>
        <a:bodyPr/>
        <a:lstStyle/>
        <a:p>
          <a:endParaRPr lang="en-US"/>
        </a:p>
      </dgm:t>
    </dgm:pt>
    <dgm:pt modelId="{641821B8-2ECB-7945-9BCD-84C8AAD43C6A}" type="sibTrans" cxnId="{54E7B0B6-7C74-D54E-9F23-5670FCEF60A9}">
      <dgm:prSet/>
      <dgm:spPr/>
      <dgm:t>
        <a:bodyPr/>
        <a:lstStyle/>
        <a:p>
          <a:endParaRPr lang="en-US"/>
        </a:p>
      </dgm:t>
    </dgm:pt>
    <dgm:pt modelId="{C7040C15-6CE7-894B-9EF5-A0825CE68179}">
      <dgm:prSet custT="1"/>
      <dgm:spPr/>
      <dgm:t>
        <a:bodyPr/>
        <a:lstStyle/>
        <a:p>
          <a:r>
            <a:rPr lang="en-US" sz="1200" dirty="0" smtClean="0"/>
            <a:t>Arts </a:t>
          </a:r>
          <a:r>
            <a:rPr lang="en-US" sz="1200" dirty="0" err="1" smtClean="0"/>
            <a:t>ed</a:t>
          </a:r>
          <a:r>
            <a:rPr lang="en-US" sz="1200" dirty="0" smtClean="0"/>
            <a:t>: Poetry focus</a:t>
          </a:r>
          <a:endParaRPr lang="en-US" sz="1200" dirty="0"/>
        </a:p>
      </dgm:t>
    </dgm:pt>
    <dgm:pt modelId="{95A122DB-09FD-574E-8FB3-C595369CA6E7}" type="parTrans" cxnId="{671FF675-1D26-C74E-971B-B1CF55DDB1EB}">
      <dgm:prSet/>
      <dgm:spPr/>
      <dgm:t>
        <a:bodyPr/>
        <a:lstStyle/>
        <a:p>
          <a:endParaRPr lang="en-US"/>
        </a:p>
      </dgm:t>
    </dgm:pt>
    <dgm:pt modelId="{726E3B67-21E9-F842-8372-D73706538342}" type="sibTrans" cxnId="{671FF675-1D26-C74E-971B-B1CF55DDB1EB}">
      <dgm:prSet/>
      <dgm:spPr/>
      <dgm:t>
        <a:bodyPr/>
        <a:lstStyle/>
        <a:p>
          <a:endParaRPr lang="en-US"/>
        </a:p>
      </dgm:t>
    </dgm:pt>
    <dgm:pt modelId="{CE1CACFD-A3B5-4047-9425-45F2F46635CB}">
      <dgm:prSet custT="1"/>
      <dgm:spPr/>
      <dgm:t>
        <a:bodyPr/>
        <a:lstStyle/>
        <a:p>
          <a:r>
            <a:rPr lang="en-US" sz="1200" dirty="0" smtClean="0"/>
            <a:t>Work together with PAC to have grandparents day</a:t>
          </a:r>
          <a:endParaRPr lang="en-US" sz="1200" dirty="0"/>
        </a:p>
      </dgm:t>
    </dgm:pt>
    <dgm:pt modelId="{46A26BD3-1891-C14D-819C-B7A3FBB04614}" type="parTrans" cxnId="{7EEAC9BF-E9AD-8848-B8AF-A419F77341C6}">
      <dgm:prSet/>
      <dgm:spPr/>
      <dgm:t>
        <a:bodyPr/>
        <a:lstStyle/>
        <a:p>
          <a:endParaRPr lang="en-US"/>
        </a:p>
      </dgm:t>
    </dgm:pt>
    <dgm:pt modelId="{91B50287-8776-944E-BEED-E952E3F69A99}" type="sibTrans" cxnId="{7EEAC9BF-E9AD-8848-B8AF-A419F77341C6}">
      <dgm:prSet/>
      <dgm:spPr/>
      <dgm:t>
        <a:bodyPr/>
        <a:lstStyle/>
        <a:p>
          <a:endParaRPr lang="en-US"/>
        </a:p>
      </dgm:t>
    </dgm:pt>
    <dgm:pt modelId="{32E269B2-0D93-1B44-B0E7-31409C985F35}">
      <dgm:prSet custT="1"/>
      <dgm:spPr/>
      <dgm:t>
        <a:bodyPr/>
        <a:lstStyle/>
        <a:p>
          <a:r>
            <a:rPr lang="en-US" sz="1200" dirty="0" smtClean="0"/>
            <a:t>Consider more project work for homework as pupils get more senior</a:t>
          </a:r>
          <a:endParaRPr lang="en-US" sz="1200" dirty="0"/>
        </a:p>
      </dgm:t>
    </dgm:pt>
    <dgm:pt modelId="{63A11506-4F36-064E-8D52-88B8C97F4711}" type="parTrans" cxnId="{F6308365-B2D3-DF4D-8EA1-B940C1F4AD10}">
      <dgm:prSet/>
      <dgm:spPr/>
      <dgm:t>
        <a:bodyPr/>
        <a:lstStyle/>
        <a:p>
          <a:endParaRPr lang="en-US"/>
        </a:p>
      </dgm:t>
    </dgm:pt>
    <dgm:pt modelId="{257945C0-25E0-A14A-9B9B-C0A300D7BD89}" type="sibTrans" cxnId="{F6308365-B2D3-DF4D-8EA1-B940C1F4AD10}">
      <dgm:prSet/>
      <dgm:spPr/>
      <dgm:t>
        <a:bodyPr/>
        <a:lstStyle/>
        <a:p>
          <a:endParaRPr lang="en-US"/>
        </a:p>
      </dgm:t>
    </dgm:pt>
    <dgm:pt modelId="{2D40D914-5C41-CD4C-83D7-D9C792224855}">
      <dgm:prSet custT="1"/>
      <dgm:spPr/>
      <dgm:t>
        <a:bodyPr/>
        <a:lstStyle/>
        <a:p>
          <a:r>
            <a:rPr lang="en-US" sz="1200" dirty="0" smtClean="0"/>
            <a:t>Get involved in young scientist</a:t>
          </a:r>
          <a:endParaRPr lang="en-US" sz="1200" dirty="0"/>
        </a:p>
      </dgm:t>
    </dgm:pt>
    <dgm:pt modelId="{A25F53E0-9ECE-D74A-A0F4-E049CCA4856D}" type="parTrans" cxnId="{ECB2DC14-F9B5-8F49-9508-18F874D1C77E}">
      <dgm:prSet/>
      <dgm:spPr/>
      <dgm:t>
        <a:bodyPr/>
        <a:lstStyle/>
        <a:p>
          <a:endParaRPr lang="en-US"/>
        </a:p>
      </dgm:t>
    </dgm:pt>
    <dgm:pt modelId="{12D4008A-5D86-3E40-96A6-2DFE1E34F73E}" type="sibTrans" cxnId="{ECB2DC14-F9B5-8F49-9508-18F874D1C77E}">
      <dgm:prSet/>
      <dgm:spPr/>
      <dgm:t>
        <a:bodyPr/>
        <a:lstStyle/>
        <a:p>
          <a:endParaRPr lang="en-US"/>
        </a:p>
      </dgm:t>
    </dgm:pt>
    <dgm:pt modelId="{392250C3-F873-2444-9C93-2A7AF5DD7827}">
      <dgm:prSet custT="1"/>
      <dgm:spPr/>
      <dgm:t>
        <a:bodyPr/>
        <a:lstStyle/>
        <a:p>
          <a:r>
            <a:rPr lang="en-US" sz="1200" dirty="0" smtClean="0"/>
            <a:t>Continue to develop central bank of resources </a:t>
          </a:r>
          <a:endParaRPr lang="en-US" sz="1200" dirty="0"/>
        </a:p>
      </dgm:t>
    </dgm:pt>
    <dgm:pt modelId="{F6E56201-4128-034D-98C9-72BFCAFFA7B9}" type="parTrans" cxnId="{F15AB45A-48BA-D046-8F2B-ED8D361FA25A}">
      <dgm:prSet/>
      <dgm:spPr/>
      <dgm:t>
        <a:bodyPr/>
        <a:lstStyle/>
        <a:p>
          <a:endParaRPr lang="en-US"/>
        </a:p>
      </dgm:t>
    </dgm:pt>
    <dgm:pt modelId="{B84F7A7B-0EDB-A14B-BBE5-3F7C2E260FAC}" type="sibTrans" cxnId="{F15AB45A-48BA-D046-8F2B-ED8D361FA25A}">
      <dgm:prSet/>
      <dgm:spPr/>
      <dgm:t>
        <a:bodyPr/>
        <a:lstStyle/>
        <a:p>
          <a:endParaRPr lang="en-US"/>
        </a:p>
      </dgm:t>
    </dgm:pt>
    <dgm:pt modelId="{1DBCFD70-F42A-184C-8D22-87E61ECCECF3}">
      <dgm:prSet custT="1"/>
      <dgm:spPr/>
      <dgm:t>
        <a:bodyPr/>
        <a:lstStyle/>
        <a:p>
          <a:r>
            <a:rPr lang="en-US" sz="1200" dirty="0" smtClean="0"/>
            <a:t>Green flag</a:t>
          </a:r>
          <a:endParaRPr lang="en-US" sz="1200" dirty="0"/>
        </a:p>
      </dgm:t>
    </dgm:pt>
    <dgm:pt modelId="{550F7C15-674B-DF4F-9507-5EFB342294B9}" type="parTrans" cxnId="{4E08B8DF-6ADE-284C-831E-24DFB35C792F}">
      <dgm:prSet/>
      <dgm:spPr/>
      <dgm:t>
        <a:bodyPr/>
        <a:lstStyle/>
        <a:p>
          <a:endParaRPr lang="en-US"/>
        </a:p>
      </dgm:t>
    </dgm:pt>
    <dgm:pt modelId="{6AEC310D-E559-6F4A-87F8-56824A6E4575}" type="sibTrans" cxnId="{4E08B8DF-6ADE-284C-831E-24DFB35C792F}">
      <dgm:prSet/>
      <dgm:spPr/>
      <dgm:t>
        <a:bodyPr/>
        <a:lstStyle/>
        <a:p>
          <a:endParaRPr lang="en-US"/>
        </a:p>
      </dgm:t>
    </dgm:pt>
    <dgm:pt modelId="{AD97A6FB-CF6D-B64A-9C89-59A2C7E5AC86}">
      <dgm:prSet custT="1"/>
      <dgm:spPr/>
      <dgm:t>
        <a:bodyPr/>
        <a:lstStyle/>
        <a:p>
          <a:r>
            <a:rPr lang="en-US" sz="1200" dirty="0" smtClean="0"/>
            <a:t>Arts </a:t>
          </a:r>
          <a:r>
            <a:rPr lang="en-US" sz="1200" dirty="0" err="1" smtClean="0"/>
            <a:t>ed</a:t>
          </a:r>
          <a:r>
            <a:rPr lang="en-US" sz="1200" dirty="0" smtClean="0"/>
            <a:t>: Drama focus</a:t>
          </a:r>
          <a:endParaRPr lang="en-US" sz="1200" dirty="0"/>
        </a:p>
      </dgm:t>
    </dgm:pt>
    <dgm:pt modelId="{CD46CD51-95F4-3945-9A84-41EE91FC9FEE}" type="parTrans" cxnId="{7388E6A8-B389-CB47-A666-564593E07A97}">
      <dgm:prSet/>
      <dgm:spPr/>
      <dgm:t>
        <a:bodyPr/>
        <a:lstStyle/>
        <a:p>
          <a:endParaRPr lang="en-US"/>
        </a:p>
      </dgm:t>
    </dgm:pt>
    <dgm:pt modelId="{827DDD6B-2CBA-F146-B99D-C67AB22128EF}" type="sibTrans" cxnId="{7388E6A8-B389-CB47-A666-564593E07A97}">
      <dgm:prSet/>
      <dgm:spPr/>
      <dgm:t>
        <a:bodyPr/>
        <a:lstStyle/>
        <a:p>
          <a:endParaRPr lang="en-US"/>
        </a:p>
      </dgm:t>
    </dgm:pt>
    <dgm:pt modelId="{035B67E6-0BC4-2F4C-B3A1-66F8682C7854}">
      <dgm:prSet custT="1"/>
      <dgm:spPr/>
      <dgm:t>
        <a:bodyPr/>
        <a:lstStyle/>
        <a:p>
          <a:r>
            <a:rPr lang="en-US" sz="1100" dirty="0" smtClean="0"/>
            <a:t>Fully developed school plan- all subject areas</a:t>
          </a:r>
          <a:endParaRPr lang="en-US" sz="1100" dirty="0"/>
        </a:p>
      </dgm:t>
    </dgm:pt>
    <dgm:pt modelId="{092988AD-D5D7-804A-98BA-B6998C6C2AB2}" type="parTrans" cxnId="{49F70C70-D078-104B-B008-8501910BE09C}">
      <dgm:prSet/>
      <dgm:spPr/>
    </dgm:pt>
    <dgm:pt modelId="{BE629A76-9270-CF4B-82CC-139B6645E56C}" type="sibTrans" cxnId="{49F70C70-D078-104B-B008-8501910BE09C}">
      <dgm:prSet/>
      <dgm:spPr/>
    </dgm:pt>
    <dgm:pt modelId="{EE7B63BF-B626-1445-8BE9-B53C5AB90F95}" type="pres">
      <dgm:prSet presAssocID="{D832452E-9525-D64D-A6C7-AD12EEDB7B9A}" presName="Name0" presStyleCnt="0">
        <dgm:presLayoutVars>
          <dgm:dir/>
          <dgm:animLvl val="lvl"/>
          <dgm:resizeHandles val="exact"/>
        </dgm:presLayoutVars>
      </dgm:prSet>
      <dgm:spPr/>
      <dgm:t>
        <a:bodyPr/>
        <a:lstStyle/>
        <a:p>
          <a:endParaRPr lang="en-US"/>
        </a:p>
      </dgm:t>
    </dgm:pt>
    <dgm:pt modelId="{D0BAE416-B785-1D48-8048-D7F494674397}" type="pres">
      <dgm:prSet presAssocID="{314CE12F-04F5-6741-BF02-74D4EC8F8B14}" presName="composite" presStyleCnt="0"/>
      <dgm:spPr/>
    </dgm:pt>
    <dgm:pt modelId="{09666539-913E-E044-A381-E7074E5E5C6E}" type="pres">
      <dgm:prSet presAssocID="{314CE12F-04F5-6741-BF02-74D4EC8F8B14}" presName="parTx" presStyleLbl="alignNode1" presStyleIdx="0" presStyleCnt="4">
        <dgm:presLayoutVars>
          <dgm:chMax val="0"/>
          <dgm:chPref val="0"/>
          <dgm:bulletEnabled val="1"/>
        </dgm:presLayoutVars>
      </dgm:prSet>
      <dgm:spPr/>
      <dgm:t>
        <a:bodyPr/>
        <a:lstStyle/>
        <a:p>
          <a:endParaRPr lang="en-US"/>
        </a:p>
      </dgm:t>
    </dgm:pt>
    <dgm:pt modelId="{C1A56E3F-9A3F-0C44-AB4C-4AAAE40BAD6D}" type="pres">
      <dgm:prSet presAssocID="{314CE12F-04F5-6741-BF02-74D4EC8F8B14}" presName="desTx" presStyleLbl="alignAccFollowNode1" presStyleIdx="0" presStyleCnt="4">
        <dgm:presLayoutVars>
          <dgm:bulletEnabled val="1"/>
        </dgm:presLayoutVars>
      </dgm:prSet>
      <dgm:spPr/>
      <dgm:t>
        <a:bodyPr/>
        <a:lstStyle/>
        <a:p>
          <a:endParaRPr lang="en-US"/>
        </a:p>
      </dgm:t>
    </dgm:pt>
    <dgm:pt modelId="{2A83BD9E-9230-EF40-B753-B64549163502}" type="pres">
      <dgm:prSet presAssocID="{16F27F78-4D54-4649-97BA-F5940433EDA8}" presName="space" presStyleCnt="0"/>
      <dgm:spPr/>
    </dgm:pt>
    <dgm:pt modelId="{75AFCAC0-3906-574F-B5CE-16D810C6C305}" type="pres">
      <dgm:prSet presAssocID="{AF6F15C3-DFB9-7148-9794-3DD801240961}" presName="composite" presStyleCnt="0"/>
      <dgm:spPr/>
    </dgm:pt>
    <dgm:pt modelId="{C1393CF0-C85C-EF43-8719-6011FF6B956C}" type="pres">
      <dgm:prSet presAssocID="{AF6F15C3-DFB9-7148-9794-3DD801240961}" presName="parTx" presStyleLbl="alignNode1" presStyleIdx="1" presStyleCnt="4" custLinFactNeighborX="-3424">
        <dgm:presLayoutVars>
          <dgm:chMax val="0"/>
          <dgm:chPref val="0"/>
          <dgm:bulletEnabled val="1"/>
        </dgm:presLayoutVars>
      </dgm:prSet>
      <dgm:spPr/>
      <dgm:t>
        <a:bodyPr/>
        <a:lstStyle/>
        <a:p>
          <a:endParaRPr lang="en-US"/>
        </a:p>
      </dgm:t>
    </dgm:pt>
    <dgm:pt modelId="{D959A3C3-B865-6246-B4E6-CD5FC3FD2028}" type="pres">
      <dgm:prSet presAssocID="{AF6F15C3-DFB9-7148-9794-3DD801240961}" presName="desTx" presStyleLbl="alignAccFollowNode1" presStyleIdx="1" presStyleCnt="4">
        <dgm:presLayoutVars>
          <dgm:bulletEnabled val="1"/>
        </dgm:presLayoutVars>
      </dgm:prSet>
      <dgm:spPr/>
      <dgm:t>
        <a:bodyPr/>
        <a:lstStyle/>
        <a:p>
          <a:endParaRPr lang="en-US"/>
        </a:p>
      </dgm:t>
    </dgm:pt>
    <dgm:pt modelId="{92EC0CE5-ECB9-D447-902F-4912360361CA}" type="pres">
      <dgm:prSet presAssocID="{FE231FA1-2EC4-0F4E-BBCF-BEB48C0C5CE0}" presName="space" presStyleCnt="0"/>
      <dgm:spPr/>
    </dgm:pt>
    <dgm:pt modelId="{F1C61403-CDE3-D242-886C-CC36CB52DAE2}" type="pres">
      <dgm:prSet presAssocID="{2CD93C65-3335-BC4F-8BDA-1C99166730DF}" presName="composite" presStyleCnt="0"/>
      <dgm:spPr/>
    </dgm:pt>
    <dgm:pt modelId="{68D71832-09B9-CB44-8BAB-E90F22D08ECD}" type="pres">
      <dgm:prSet presAssocID="{2CD93C65-3335-BC4F-8BDA-1C99166730DF}" presName="parTx" presStyleLbl="alignNode1" presStyleIdx="2" presStyleCnt="4">
        <dgm:presLayoutVars>
          <dgm:chMax val="0"/>
          <dgm:chPref val="0"/>
          <dgm:bulletEnabled val="1"/>
        </dgm:presLayoutVars>
      </dgm:prSet>
      <dgm:spPr/>
      <dgm:t>
        <a:bodyPr/>
        <a:lstStyle/>
        <a:p>
          <a:endParaRPr lang="en-US"/>
        </a:p>
      </dgm:t>
    </dgm:pt>
    <dgm:pt modelId="{6BEF22BD-D37C-CE4C-AF15-38A669BE7182}" type="pres">
      <dgm:prSet presAssocID="{2CD93C65-3335-BC4F-8BDA-1C99166730DF}" presName="desTx" presStyleLbl="alignAccFollowNode1" presStyleIdx="2" presStyleCnt="4">
        <dgm:presLayoutVars>
          <dgm:bulletEnabled val="1"/>
        </dgm:presLayoutVars>
      </dgm:prSet>
      <dgm:spPr/>
      <dgm:t>
        <a:bodyPr/>
        <a:lstStyle/>
        <a:p>
          <a:endParaRPr lang="en-US"/>
        </a:p>
      </dgm:t>
    </dgm:pt>
    <dgm:pt modelId="{FDCABBDC-7A2B-894A-BFE1-05F2AB908736}" type="pres">
      <dgm:prSet presAssocID="{80F66340-3E5D-1041-823B-E31D64C69FCE}" presName="space" presStyleCnt="0"/>
      <dgm:spPr/>
    </dgm:pt>
    <dgm:pt modelId="{AF4C401F-50F2-D44B-B69B-241737F1B630}" type="pres">
      <dgm:prSet presAssocID="{BCB7198F-15F8-B748-A3F4-1654961DA863}" presName="composite" presStyleCnt="0"/>
      <dgm:spPr/>
    </dgm:pt>
    <dgm:pt modelId="{0532103C-D4A5-8C4E-9CC8-1AB2715D85E3}" type="pres">
      <dgm:prSet presAssocID="{BCB7198F-15F8-B748-A3F4-1654961DA863}" presName="parTx" presStyleLbl="alignNode1" presStyleIdx="3" presStyleCnt="4">
        <dgm:presLayoutVars>
          <dgm:chMax val="0"/>
          <dgm:chPref val="0"/>
          <dgm:bulletEnabled val="1"/>
        </dgm:presLayoutVars>
      </dgm:prSet>
      <dgm:spPr/>
      <dgm:t>
        <a:bodyPr/>
        <a:lstStyle/>
        <a:p>
          <a:endParaRPr lang="en-US"/>
        </a:p>
      </dgm:t>
    </dgm:pt>
    <dgm:pt modelId="{E2970FA2-B0D3-5C4A-9238-2046A4732C98}" type="pres">
      <dgm:prSet presAssocID="{BCB7198F-15F8-B748-A3F4-1654961DA863}" presName="desTx" presStyleLbl="alignAccFollowNode1" presStyleIdx="3" presStyleCnt="4">
        <dgm:presLayoutVars>
          <dgm:bulletEnabled val="1"/>
        </dgm:presLayoutVars>
      </dgm:prSet>
      <dgm:spPr/>
      <dgm:t>
        <a:bodyPr/>
        <a:lstStyle/>
        <a:p>
          <a:endParaRPr lang="en-US"/>
        </a:p>
      </dgm:t>
    </dgm:pt>
  </dgm:ptLst>
  <dgm:cxnLst>
    <dgm:cxn modelId="{D9D67CE0-CE79-8C4C-A712-CFAE37AC0AF9}" srcId="{AF6F15C3-DFB9-7148-9794-3DD801240961}" destId="{334AAEBE-5DE0-3540-B92A-FFCE14F97CDB}" srcOrd="9" destOrd="0" parTransId="{DDE6EE26-1274-4643-9FE6-78A5CE1AC783}" sibTransId="{1E636287-D750-0140-97BB-097DDA0F08BC}"/>
    <dgm:cxn modelId="{8AF51278-9344-6C42-A897-93388A82D42D}" srcId="{AF6F15C3-DFB9-7148-9794-3DD801240961}" destId="{C2BB8342-E974-B648-9771-07329BA3C5BE}" srcOrd="11" destOrd="0" parTransId="{DDFE7EDD-AB9C-3949-A4E7-BC5444DDBAFA}" sibTransId="{358B8502-FC9E-744B-A819-CD0C02845FE0}"/>
    <dgm:cxn modelId="{71148D9F-43A9-EC43-94FE-BA9BCCF2FFB5}" srcId="{314CE12F-04F5-6741-BF02-74D4EC8F8B14}" destId="{A2B61888-9C2B-754D-9576-D1B5667CB064}" srcOrd="1" destOrd="0" parTransId="{E11BC8CE-37A9-D348-8768-78A5C5B92AE9}" sibTransId="{A588092C-9311-684A-93C7-EF60A2152E16}"/>
    <dgm:cxn modelId="{0555656D-CCC7-3A4F-AB71-EC33FF3C955C}" srcId="{314CE12F-04F5-6741-BF02-74D4EC8F8B14}" destId="{004912C3-EDDD-F141-93B1-2DCE9E05C4AC}" srcOrd="2" destOrd="0" parTransId="{EA0D7E98-693C-0B46-951A-F907DF640535}" sibTransId="{5C3FDA5B-4780-4541-8D89-B8599875112D}"/>
    <dgm:cxn modelId="{65971488-5014-BA45-8911-04163638832E}" type="presOf" srcId="{CFBEA64F-0FA5-0542-8B3F-1D90AD9E05EA}" destId="{C1A56E3F-9A3F-0C44-AB4C-4AAAE40BAD6D}" srcOrd="0" destOrd="5" presId="urn:microsoft.com/office/officeart/2005/8/layout/hList1"/>
    <dgm:cxn modelId="{529DA8DF-5C97-A945-8609-F9FE8DCF0FDD}" type="presOf" srcId="{004912C3-EDDD-F141-93B1-2DCE9E05C4AC}" destId="{C1A56E3F-9A3F-0C44-AB4C-4AAAE40BAD6D}" srcOrd="0" destOrd="2" presId="urn:microsoft.com/office/officeart/2005/8/layout/hList1"/>
    <dgm:cxn modelId="{1939DE63-DE7E-4646-84D8-FDFC2A1A1D87}" type="presOf" srcId="{0588ABCB-13D1-BF47-811B-076009D5FDDA}" destId="{D959A3C3-B865-6246-B4E6-CD5FC3FD2028}" srcOrd="0" destOrd="10" presId="urn:microsoft.com/office/officeart/2005/8/layout/hList1"/>
    <dgm:cxn modelId="{671FF675-1D26-C74E-971B-B1CF55DDB1EB}" srcId="{2CD93C65-3335-BC4F-8BDA-1C99166730DF}" destId="{C7040C15-6CE7-894B-9EF5-A0825CE68179}" srcOrd="2" destOrd="0" parTransId="{95A122DB-09FD-574E-8FB3-C595369CA6E7}" sibTransId="{726E3B67-21E9-F842-8372-D73706538342}"/>
    <dgm:cxn modelId="{25BC416A-A5D7-E34E-8527-0F17A37C3097}" type="presOf" srcId="{D832452E-9525-D64D-A6C7-AD12EEDB7B9A}" destId="{EE7B63BF-B626-1445-8BE9-B53C5AB90F95}" srcOrd="0" destOrd="0" presId="urn:microsoft.com/office/officeart/2005/8/layout/hList1"/>
    <dgm:cxn modelId="{DDD8806B-7796-E946-9671-B91FDD2F0C6D}" type="presOf" srcId="{C7AAB973-5F7D-B84B-8292-57BED6721DF6}" destId="{D959A3C3-B865-6246-B4E6-CD5FC3FD2028}" srcOrd="0" destOrd="6" presId="urn:microsoft.com/office/officeart/2005/8/layout/hList1"/>
    <dgm:cxn modelId="{ECB2DC14-F9B5-8F49-9508-18F874D1C77E}" srcId="{2CD93C65-3335-BC4F-8BDA-1C99166730DF}" destId="{2D40D914-5C41-CD4C-83D7-D9C792224855}" srcOrd="5" destOrd="0" parTransId="{A25F53E0-9ECE-D74A-A0F4-E049CCA4856D}" sibTransId="{12D4008A-5D86-3E40-96A6-2DFE1E34F73E}"/>
    <dgm:cxn modelId="{A3BDD971-B1B4-7641-B7FD-B77E26C37AE3}" type="presOf" srcId="{C2BB8342-E974-B648-9771-07329BA3C5BE}" destId="{D959A3C3-B865-6246-B4E6-CD5FC3FD2028}" srcOrd="0" destOrd="11" presId="urn:microsoft.com/office/officeart/2005/8/layout/hList1"/>
    <dgm:cxn modelId="{ECC1EB72-7C85-F74C-9895-179C19BF9834}" srcId="{D832452E-9525-D64D-A6C7-AD12EEDB7B9A}" destId="{314CE12F-04F5-6741-BF02-74D4EC8F8B14}" srcOrd="0" destOrd="0" parTransId="{CAA01DBA-31F1-1749-9F5A-4D668070C35E}" sibTransId="{16F27F78-4D54-4649-97BA-F5940433EDA8}"/>
    <dgm:cxn modelId="{D999D569-6AB0-6B4E-AC90-E8875622E583}" srcId="{314CE12F-04F5-6741-BF02-74D4EC8F8B14}" destId="{CFBEA64F-0FA5-0542-8B3F-1D90AD9E05EA}" srcOrd="5" destOrd="0" parTransId="{4005337D-EA1B-DB40-A0EA-DD0703979296}" sibTransId="{ADB35FBC-9640-AF40-9414-ABFC7B2FE131}"/>
    <dgm:cxn modelId="{3980416E-8BB5-C144-ACDC-A50C1D74C2F0}" srcId="{314CE12F-04F5-6741-BF02-74D4EC8F8B14}" destId="{80E3EECC-F5F5-574D-8816-081463E5FF57}" srcOrd="6" destOrd="0" parTransId="{42F2E657-2001-4146-9A8A-4061B767148B}" sibTransId="{7DC6C096-8409-014C-829C-7D710F91D2A2}"/>
    <dgm:cxn modelId="{F4DD63AD-5DC9-C84B-9B31-416C764643C3}" srcId="{AF6F15C3-DFB9-7148-9794-3DD801240961}" destId="{50AF2EAE-41EA-C641-B9A4-A0D9699853BC}" srcOrd="7" destOrd="0" parTransId="{157354CC-C6AD-8E43-9E63-6F584BF3D61C}" sibTransId="{A26B529B-6228-4F42-A8D4-2F7C0FD41E97}"/>
    <dgm:cxn modelId="{A2E9800D-E1B5-0245-9990-FF96420B0176}" type="presOf" srcId="{50AF2EAE-41EA-C641-B9A4-A0D9699853BC}" destId="{D959A3C3-B865-6246-B4E6-CD5FC3FD2028}" srcOrd="0" destOrd="7" presId="urn:microsoft.com/office/officeart/2005/8/layout/hList1"/>
    <dgm:cxn modelId="{7EEAC9BF-E9AD-8848-B8AF-A419F77341C6}" srcId="{2CD93C65-3335-BC4F-8BDA-1C99166730DF}" destId="{CE1CACFD-A3B5-4047-9425-45F2F46635CB}" srcOrd="3" destOrd="0" parTransId="{46A26BD3-1891-C14D-819C-B7A3FBB04614}" sibTransId="{91B50287-8776-944E-BEED-E952E3F69A99}"/>
    <dgm:cxn modelId="{507365C0-6274-5041-9C9A-164789716883}" srcId="{314CE12F-04F5-6741-BF02-74D4EC8F8B14}" destId="{0D176E5E-7BFD-174A-915C-7719F8509FA1}" srcOrd="4" destOrd="0" parTransId="{2E6E7888-01B0-5B4F-84AD-A2AADB7C46BB}" sibTransId="{89EBC483-B430-064D-8D7A-3F5084BA9062}"/>
    <dgm:cxn modelId="{556D4442-87D7-8B44-ADB1-59FB0FA73167}" srcId="{D832452E-9525-D64D-A6C7-AD12EEDB7B9A}" destId="{AF6F15C3-DFB9-7148-9794-3DD801240961}" srcOrd="1" destOrd="0" parTransId="{E555F56C-887D-534A-8CA9-078E878F79B1}" sibTransId="{FE231FA1-2EC4-0F4E-BBCF-BEB48C0C5CE0}"/>
    <dgm:cxn modelId="{A25A2163-96E3-404C-8DC5-4D4EA97C7574}" srcId="{314CE12F-04F5-6741-BF02-74D4EC8F8B14}" destId="{D6CCCAC3-CF37-BA4A-832B-D001B89128F8}" srcOrd="3" destOrd="0" parTransId="{AB898467-F7BC-7C45-9C24-40E77C4DCC0C}" sibTransId="{BF99BB2A-4EA5-174A-A547-6ACFB71C417A}"/>
    <dgm:cxn modelId="{7388E6A8-B389-CB47-A666-564593E07A97}" srcId="{BCB7198F-15F8-B748-A3F4-1654961DA863}" destId="{AD97A6FB-CF6D-B64A-9C89-59A2C7E5AC86}" srcOrd="2" destOrd="0" parTransId="{CD46CD51-95F4-3945-9A84-41EE91FC9FEE}" sibTransId="{827DDD6B-2CBA-F146-B99D-C67AB22128EF}"/>
    <dgm:cxn modelId="{5F249657-4AEB-674A-BFE9-F4944E927D5D}" type="presOf" srcId="{1DBCFD70-F42A-184C-8D22-87E61ECCECF3}" destId="{E2970FA2-B0D3-5C4A-9238-2046A4732C98}" srcOrd="0" destOrd="1" presId="urn:microsoft.com/office/officeart/2005/8/layout/hList1"/>
    <dgm:cxn modelId="{4E08B8DF-6ADE-284C-831E-24DFB35C792F}" srcId="{BCB7198F-15F8-B748-A3F4-1654961DA863}" destId="{1DBCFD70-F42A-184C-8D22-87E61ECCECF3}" srcOrd="1" destOrd="0" parTransId="{550F7C15-674B-DF4F-9507-5EFB342294B9}" sibTransId="{6AEC310D-E559-6F4A-87F8-56824A6E4575}"/>
    <dgm:cxn modelId="{7C0BB638-389E-D949-986F-F2F982418BC5}" type="presOf" srcId="{0D176E5E-7BFD-174A-915C-7719F8509FA1}" destId="{C1A56E3F-9A3F-0C44-AB4C-4AAAE40BAD6D}" srcOrd="0" destOrd="4" presId="urn:microsoft.com/office/officeart/2005/8/layout/hList1"/>
    <dgm:cxn modelId="{D51A6BE1-5924-4E4C-9493-0557AAB80CA8}" srcId="{2CD93C65-3335-BC4F-8BDA-1C99166730DF}" destId="{B90203E5-32FE-9643-AC97-3268FB9B6942}" srcOrd="0" destOrd="0" parTransId="{92E2C901-0691-EF40-99ED-19AD24CC99B4}" sibTransId="{0D835443-1C27-0248-AE23-609B49ABB369}"/>
    <dgm:cxn modelId="{941E9315-3A19-E543-BB2E-0B08A4A7086A}" type="presOf" srcId="{1DB80A8B-C4E6-3B47-801D-E48DA5DC51AE}" destId="{D959A3C3-B865-6246-B4E6-CD5FC3FD2028}" srcOrd="0" destOrd="2" presId="urn:microsoft.com/office/officeart/2005/8/layout/hList1"/>
    <dgm:cxn modelId="{F15AB45A-48BA-D046-8F2B-ED8D361FA25A}" srcId="{2CD93C65-3335-BC4F-8BDA-1C99166730DF}" destId="{392250C3-F873-2444-9C93-2A7AF5DD7827}" srcOrd="6" destOrd="0" parTransId="{F6E56201-4128-034D-98C9-72BFCAFFA7B9}" sibTransId="{B84F7A7B-0EDB-A14B-BBE5-3F7C2E260FAC}"/>
    <dgm:cxn modelId="{0A0A857E-83E8-9446-9845-E03F29D7E922}" type="presOf" srcId="{C7040C15-6CE7-894B-9EF5-A0825CE68179}" destId="{6BEF22BD-D37C-CE4C-AF15-38A669BE7182}" srcOrd="0" destOrd="2" presId="urn:microsoft.com/office/officeart/2005/8/layout/hList1"/>
    <dgm:cxn modelId="{15C1B635-391A-AE4B-BAAE-1AA4F21E9ED9}" srcId="{D832452E-9525-D64D-A6C7-AD12EEDB7B9A}" destId="{2CD93C65-3335-BC4F-8BDA-1C99166730DF}" srcOrd="2" destOrd="0" parTransId="{3253F378-F017-2A47-8B76-06F1CAF521C7}" sibTransId="{80F66340-3E5D-1041-823B-E31D64C69FCE}"/>
    <dgm:cxn modelId="{AFA40C6A-7379-D045-A336-008911BF0580}" type="presOf" srcId="{2D40D914-5C41-CD4C-83D7-D9C792224855}" destId="{6BEF22BD-D37C-CE4C-AF15-38A669BE7182}" srcOrd="0" destOrd="5" presId="urn:microsoft.com/office/officeart/2005/8/layout/hList1"/>
    <dgm:cxn modelId="{9A1AD986-CB31-1C41-BF35-29E2C3898F75}" type="presOf" srcId="{D6CCCAC3-CF37-BA4A-832B-D001B89128F8}" destId="{C1A56E3F-9A3F-0C44-AB4C-4AAAE40BAD6D}" srcOrd="0" destOrd="3" presId="urn:microsoft.com/office/officeart/2005/8/layout/hList1"/>
    <dgm:cxn modelId="{F6295D57-968E-7F45-B5BE-6B78E67CBA1F}" type="presOf" srcId="{6D64F1FA-2F63-2C46-932A-14F6A1D50394}" destId="{D959A3C3-B865-6246-B4E6-CD5FC3FD2028}" srcOrd="0" destOrd="4" presId="urn:microsoft.com/office/officeart/2005/8/layout/hList1"/>
    <dgm:cxn modelId="{A344ED25-8D88-814D-85B9-EF8978B1D309}" type="presOf" srcId="{76553B49-5076-B842-9036-4CAA799D4CBD}" destId="{D959A3C3-B865-6246-B4E6-CD5FC3FD2028}" srcOrd="0" destOrd="3" presId="urn:microsoft.com/office/officeart/2005/8/layout/hList1"/>
    <dgm:cxn modelId="{80E01F54-F600-FB42-9806-2BEB5FF00E57}" type="presOf" srcId="{2CD93C65-3335-BC4F-8BDA-1C99166730DF}" destId="{68D71832-09B9-CB44-8BAB-E90F22D08ECD}" srcOrd="0" destOrd="0" presId="urn:microsoft.com/office/officeart/2005/8/layout/hList1"/>
    <dgm:cxn modelId="{FA1186BF-1906-C34C-9EE1-820F40D70BF8}" type="presOf" srcId="{BCB7198F-15F8-B748-A3F4-1654961DA863}" destId="{0532103C-D4A5-8C4E-9CC8-1AB2715D85E3}" srcOrd="0" destOrd="0" presId="urn:microsoft.com/office/officeart/2005/8/layout/hList1"/>
    <dgm:cxn modelId="{B194F469-2355-224B-9104-19D5E8CC7700}" type="presOf" srcId="{C9FEE244-2DCF-4944-9C0A-E17EBFBD4CBE}" destId="{6BEF22BD-D37C-CE4C-AF15-38A669BE7182}" srcOrd="0" destOrd="1" presId="urn:microsoft.com/office/officeart/2005/8/layout/hList1"/>
    <dgm:cxn modelId="{6E9F6951-9FBD-1747-A8AB-005DB5377CAA}" type="presOf" srcId="{B396F41D-C5E8-654F-8CFE-24C20DE776DB}" destId="{C1A56E3F-9A3F-0C44-AB4C-4AAAE40BAD6D}" srcOrd="0" destOrd="7" presId="urn:microsoft.com/office/officeart/2005/8/layout/hList1"/>
    <dgm:cxn modelId="{DEC749C3-E2D8-194A-8208-BBE1A2E2D6A4}" type="presOf" srcId="{B90203E5-32FE-9643-AC97-3268FB9B6942}" destId="{6BEF22BD-D37C-CE4C-AF15-38A669BE7182}" srcOrd="0" destOrd="0" presId="urn:microsoft.com/office/officeart/2005/8/layout/hList1"/>
    <dgm:cxn modelId="{69BD3622-E9D6-1548-B553-4F9E87B327C9}" type="presOf" srcId="{AF6F15C3-DFB9-7148-9794-3DD801240961}" destId="{C1393CF0-C85C-EF43-8719-6011FF6B956C}" srcOrd="0" destOrd="0" presId="urn:microsoft.com/office/officeart/2005/8/layout/hList1"/>
    <dgm:cxn modelId="{D3FAD7CF-E159-6444-A335-913AB767FD90}" srcId="{AF6F15C3-DFB9-7148-9794-3DD801240961}" destId="{C7C85E1F-922C-6045-AA00-AC7D3ABD02F5}" srcOrd="5" destOrd="0" parTransId="{9EDD5D59-1656-9E4A-9753-AE0D632EF170}" sibTransId="{3C0444B4-9F44-3549-88BA-F372BE0D06DC}"/>
    <dgm:cxn modelId="{54E7B0B6-7C74-D54E-9F23-5670FCEF60A9}" srcId="{2CD93C65-3335-BC4F-8BDA-1C99166730DF}" destId="{C9FEE244-2DCF-4944-9C0A-E17EBFBD4CBE}" srcOrd="1" destOrd="0" parTransId="{7525C8CD-8C00-334D-8FD6-564C5C8F46CA}" sibTransId="{641821B8-2ECB-7945-9BCD-84C8AAD43C6A}"/>
    <dgm:cxn modelId="{D755D3DC-F2DB-EF47-833E-0EA3A8FFAECC}" srcId="{AF6F15C3-DFB9-7148-9794-3DD801240961}" destId="{C7AAB973-5F7D-B84B-8292-57BED6721DF6}" srcOrd="6" destOrd="0" parTransId="{A08CDC56-FC19-E146-8E01-BEB8AB22B274}" sibTransId="{3DFF3C10-157E-C74C-9812-7AC1D45C3EE2}"/>
    <dgm:cxn modelId="{4F3CABC7-2F8C-3C4C-9F92-876E8B5DDDFD}" srcId="{AF6F15C3-DFB9-7148-9794-3DD801240961}" destId="{6D64F1FA-2F63-2C46-932A-14F6A1D50394}" srcOrd="4" destOrd="0" parTransId="{2E4264F4-5612-E043-9668-1E651699FF67}" sibTransId="{E189360D-824C-774A-9F67-20463EDF1E80}"/>
    <dgm:cxn modelId="{8C443658-652E-B24C-A49B-4421AE5558CD}" type="presOf" srcId="{8E7C5B97-0860-1B44-A008-17CC226BF1C5}" destId="{C1A56E3F-9A3F-0C44-AB4C-4AAAE40BAD6D}" srcOrd="0" destOrd="0" presId="urn:microsoft.com/office/officeart/2005/8/layout/hList1"/>
    <dgm:cxn modelId="{14470993-5F8E-274C-9EEE-FE0210283DE6}" type="presOf" srcId="{CE1CACFD-A3B5-4047-9425-45F2F46635CB}" destId="{6BEF22BD-D37C-CE4C-AF15-38A669BE7182}" srcOrd="0" destOrd="3" presId="urn:microsoft.com/office/officeart/2005/8/layout/hList1"/>
    <dgm:cxn modelId="{C776E114-1BA2-4249-9A63-00EEC5B55DC2}" srcId="{AF6F15C3-DFB9-7148-9794-3DD801240961}" destId="{76553B49-5076-B842-9036-4CAA799D4CBD}" srcOrd="3" destOrd="0" parTransId="{A4BA2F83-A5D3-E54B-AC7B-E5BB5C2F48AE}" sibTransId="{838FCF37-779F-9643-A2E7-433D6A946D04}"/>
    <dgm:cxn modelId="{D4060906-0E26-4743-8563-97A3FB73B927}" srcId="{314CE12F-04F5-6741-BF02-74D4EC8F8B14}" destId="{8E7C5B97-0860-1B44-A008-17CC226BF1C5}" srcOrd="0" destOrd="0" parTransId="{A1D55177-4E39-5D4C-9F19-89E0540DDCA9}" sibTransId="{5255242B-4455-DC4F-9401-20D6E9D3280F}"/>
    <dgm:cxn modelId="{83CACCA8-6A8A-654D-B610-AE985921B179}" type="presOf" srcId="{AD97A6FB-CF6D-B64A-9C89-59A2C7E5AC86}" destId="{E2970FA2-B0D3-5C4A-9238-2046A4732C98}" srcOrd="0" destOrd="2" presId="urn:microsoft.com/office/officeart/2005/8/layout/hList1"/>
    <dgm:cxn modelId="{26A0C493-C8C5-5A42-B462-41C08E5E630B}" srcId="{BCB7198F-15F8-B748-A3F4-1654961DA863}" destId="{E5F7A832-2D89-7D4F-9213-8E29C8F90F64}" srcOrd="0" destOrd="0" parTransId="{6B89CBD8-59C3-394F-9C13-4548E4A062B2}" sibTransId="{9985A123-A152-8842-B4EB-1A4DC7242DDE}"/>
    <dgm:cxn modelId="{0FDF337C-89E7-4840-9992-7271B6697DFA}" type="presOf" srcId="{035B67E6-0BC4-2F4C-B3A1-66F8682C7854}" destId="{D959A3C3-B865-6246-B4E6-CD5FC3FD2028}" srcOrd="0" destOrd="8" presId="urn:microsoft.com/office/officeart/2005/8/layout/hList1"/>
    <dgm:cxn modelId="{3E397A46-9E75-1F42-8F18-CB0E8EFE39B2}" type="presOf" srcId="{32E269B2-0D93-1B44-B0E7-31409C985F35}" destId="{6BEF22BD-D37C-CE4C-AF15-38A669BE7182}" srcOrd="0" destOrd="4" presId="urn:microsoft.com/office/officeart/2005/8/layout/hList1"/>
    <dgm:cxn modelId="{DE995E82-AA79-6746-A64F-4C57BD4DF471}" type="presOf" srcId="{392250C3-F873-2444-9C93-2A7AF5DD7827}" destId="{6BEF22BD-D37C-CE4C-AF15-38A669BE7182}" srcOrd="0" destOrd="6" presId="urn:microsoft.com/office/officeart/2005/8/layout/hList1"/>
    <dgm:cxn modelId="{4E76919D-CEC9-2748-AF84-65325D8994CA}" srcId="{AF6F15C3-DFB9-7148-9794-3DD801240961}" destId="{A91F7D0C-20C5-8F4E-A35F-9D7B3D1D8504}" srcOrd="0" destOrd="0" parTransId="{CDDC62E2-49BB-824E-B594-17EAE6D608D5}" sibTransId="{2D904918-E4AC-5D4E-A047-E075FE131A53}"/>
    <dgm:cxn modelId="{3108D3D1-9B85-CC46-9E0B-0D7A25263A0D}" type="presOf" srcId="{334AAEBE-5DE0-3540-B92A-FFCE14F97CDB}" destId="{D959A3C3-B865-6246-B4E6-CD5FC3FD2028}" srcOrd="0" destOrd="9" presId="urn:microsoft.com/office/officeart/2005/8/layout/hList1"/>
    <dgm:cxn modelId="{49F70C70-D078-104B-B008-8501910BE09C}" srcId="{AF6F15C3-DFB9-7148-9794-3DD801240961}" destId="{035B67E6-0BC4-2F4C-B3A1-66F8682C7854}" srcOrd="8" destOrd="0" parTransId="{092988AD-D5D7-804A-98BA-B6998C6C2AB2}" sibTransId="{BE629A76-9270-CF4B-82CC-139B6645E56C}"/>
    <dgm:cxn modelId="{9ECD5BA1-3DEA-8441-8AD6-2AA96F1301D0}" srcId="{AF6F15C3-DFB9-7148-9794-3DD801240961}" destId="{0EA1AAF3-9040-A746-9729-1D48A00F9616}" srcOrd="1" destOrd="0" parTransId="{6F099D38-2D19-F540-BC43-A6D79A83AA3B}" sibTransId="{5BB0B7A0-F787-AF4A-B605-4E52C91DC097}"/>
    <dgm:cxn modelId="{C78F01E2-BED3-3847-93BD-44995A37E013}" type="presOf" srcId="{0EA1AAF3-9040-A746-9729-1D48A00F9616}" destId="{D959A3C3-B865-6246-B4E6-CD5FC3FD2028}" srcOrd="0" destOrd="1" presId="urn:microsoft.com/office/officeart/2005/8/layout/hList1"/>
    <dgm:cxn modelId="{B264F3B3-8CB4-C241-BD8B-E15597BC283A}" type="presOf" srcId="{A2B61888-9C2B-754D-9576-D1B5667CB064}" destId="{C1A56E3F-9A3F-0C44-AB4C-4AAAE40BAD6D}" srcOrd="0" destOrd="1" presId="urn:microsoft.com/office/officeart/2005/8/layout/hList1"/>
    <dgm:cxn modelId="{D171AE4A-469A-6447-92F2-DDCEEDC9FE41}" type="presOf" srcId="{C7C85E1F-922C-6045-AA00-AC7D3ABD02F5}" destId="{D959A3C3-B865-6246-B4E6-CD5FC3FD2028}" srcOrd="0" destOrd="5" presId="urn:microsoft.com/office/officeart/2005/8/layout/hList1"/>
    <dgm:cxn modelId="{F6308365-B2D3-DF4D-8EA1-B940C1F4AD10}" srcId="{2CD93C65-3335-BC4F-8BDA-1C99166730DF}" destId="{32E269B2-0D93-1B44-B0E7-31409C985F35}" srcOrd="4" destOrd="0" parTransId="{63A11506-4F36-064E-8D52-88B8C97F4711}" sibTransId="{257945C0-25E0-A14A-9B9B-C0A300D7BD89}"/>
    <dgm:cxn modelId="{9C6B671E-70D5-7647-8748-AB0A06902342}" srcId="{D832452E-9525-D64D-A6C7-AD12EEDB7B9A}" destId="{BCB7198F-15F8-B748-A3F4-1654961DA863}" srcOrd="3" destOrd="0" parTransId="{322E1CE4-E6A3-5D47-8BCA-DE274259504C}" sibTransId="{913288E9-DDFD-A94E-8952-969AB35A6489}"/>
    <dgm:cxn modelId="{CE03BCCD-A9E3-D643-9C8B-FB670CBB3031}" type="presOf" srcId="{A91F7D0C-20C5-8F4E-A35F-9D7B3D1D8504}" destId="{D959A3C3-B865-6246-B4E6-CD5FC3FD2028}" srcOrd="0" destOrd="0" presId="urn:microsoft.com/office/officeart/2005/8/layout/hList1"/>
    <dgm:cxn modelId="{A7C00CEB-1B2E-074D-837E-96FEE8516853}" srcId="{AF6F15C3-DFB9-7148-9794-3DD801240961}" destId="{1DB80A8B-C4E6-3B47-801D-E48DA5DC51AE}" srcOrd="2" destOrd="0" parTransId="{EFEEA621-74CD-C945-9A8B-2217C36E31BE}" sibTransId="{E4B6E882-BCE9-BF41-86C8-C0A2AD4E8871}"/>
    <dgm:cxn modelId="{A0A8EA40-A80A-EC41-89E4-F62B6A8354AE}" srcId="{AF6F15C3-DFB9-7148-9794-3DD801240961}" destId="{0588ABCB-13D1-BF47-811B-076009D5FDDA}" srcOrd="10" destOrd="0" parTransId="{26EDA55E-401B-3748-A33F-BBC11A4A0B84}" sibTransId="{8838DF32-13BF-4A45-A7D4-AC8BE55D7EF4}"/>
    <dgm:cxn modelId="{3901231E-EA9B-9B44-BAAE-30C3C146AB74}" srcId="{314CE12F-04F5-6741-BF02-74D4EC8F8B14}" destId="{B396F41D-C5E8-654F-8CFE-24C20DE776DB}" srcOrd="7" destOrd="0" parTransId="{EFCDC845-7317-4540-BABA-EAD7FD37DA7F}" sibTransId="{768936AC-A81F-4547-8121-A998782D0A87}"/>
    <dgm:cxn modelId="{280EF60E-4037-BC4A-9C9E-4B3F5EB608C8}" type="presOf" srcId="{80E3EECC-F5F5-574D-8816-081463E5FF57}" destId="{C1A56E3F-9A3F-0C44-AB4C-4AAAE40BAD6D}" srcOrd="0" destOrd="6" presId="urn:microsoft.com/office/officeart/2005/8/layout/hList1"/>
    <dgm:cxn modelId="{E7E6072F-6312-1F47-899E-B29C18F672B2}" type="presOf" srcId="{314CE12F-04F5-6741-BF02-74D4EC8F8B14}" destId="{09666539-913E-E044-A381-E7074E5E5C6E}" srcOrd="0" destOrd="0" presId="urn:microsoft.com/office/officeart/2005/8/layout/hList1"/>
    <dgm:cxn modelId="{DB28BF36-B4D0-9E4E-AAD3-53B3DCDB978E}" type="presOf" srcId="{E5F7A832-2D89-7D4F-9213-8E29C8F90F64}" destId="{E2970FA2-B0D3-5C4A-9238-2046A4732C98}" srcOrd="0" destOrd="0" presId="urn:microsoft.com/office/officeart/2005/8/layout/hList1"/>
    <dgm:cxn modelId="{27BEF4A7-2D63-0846-9819-A6B42DD4CC13}" type="presParOf" srcId="{EE7B63BF-B626-1445-8BE9-B53C5AB90F95}" destId="{D0BAE416-B785-1D48-8048-D7F494674397}" srcOrd="0" destOrd="0" presId="urn:microsoft.com/office/officeart/2005/8/layout/hList1"/>
    <dgm:cxn modelId="{3AECE071-2067-3B41-87BA-D7E4B4652A28}" type="presParOf" srcId="{D0BAE416-B785-1D48-8048-D7F494674397}" destId="{09666539-913E-E044-A381-E7074E5E5C6E}" srcOrd="0" destOrd="0" presId="urn:microsoft.com/office/officeart/2005/8/layout/hList1"/>
    <dgm:cxn modelId="{BA0A78F0-6A24-4642-BF13-DE2833DDC378}" type="presParOf" srcId="{D0BAE416-B785-1D48-8048-D7F494674397}" destId="{C1A56E3F-9A3F-0C44-AB4C-4AAAE40BAD6D}" srcOrd="1" destOrd="0" presId="urn:microsoft.com/office/officeart/2005/8/layout/hList1"/>
    <dgm:cxn modelId="{0C598EC1-50C9-4B47-B98E-29A18FBADC6E}" type="presParOf" srcId="{EE7B63BF-B626-1445-8BE9-B53C5AB90F95}" destId="{2A83BD9E-9230-EF40-B753-B64549163502}" srcOrd="1" destOrd="0" presId="urn:microsoft.com/office/officeart/2005/8/layout/hList1"/>
    <dgm:cxn modelId="{C45D77D9-9CE1-5349-8949-867CDB1900D5}" type="presParOf" srcId="{EE7B63BF-B626-1445-8BE9-B53C5AB90F95}" destId="{75AFCAC0-3906-574F-B5CE-16D810C6C305}" srcOrd="2" destOrd="0" presId="urn:microsoft.com/office/officeart/2005/8/layout/hList1"/>
    <dgm:cxn modelId="{1C6DA418-1E28-9049-BAB4-4C919F5ECB82}" type="presParOf" srcId="{75AFCAC0-3906-574F-B5CE-16D810C6C305}" destId="{C1393CF0-C85C-EF43-8719-6011FF6B956C}" srcOrd="0" destOrd="0" presId="urn:microsoft.com/office/officeart/2005/8/layout/hList1"/>
    <dgm:cxn modelId="{056733B8-6801-5F42-8875-DA0E50B64B90}" type="presParOf" srcId="{75AFCAC0-3906-574F-B5CE-16D810C6C305}" destId="{D959A3C3-B865-6246-B4E6-CD5FC3FD2028}" srcOrd="1" destOrd="0" presId="urn:microsoft.com/office/officeart/2005/8/layout/hList1"/>
    <dgm:cxn modelId="{D1A0FB1B-B5C7-584A-B179-8F9DD6334384}" type="presParOf" srcId="{EE7B63BF-B626-1445-8BE9-B53C5AB90F95}" destId="{92EC0CE5-ECB9-D447-902F-4912360361CA}" srcOrd="3" destOrd="0" presId="urn:microsoft.com/office/officeart/2005/8/layout/hList1"/>
    <dgm:cxn modelId="{6934405E-C5F4-ED4F-8E5D-90629EAF6D4F}" type="presParOf" srcId="{EE7B63BF-B626-1445-8BE9-B53C5AB90F95}" destId="{F1C61403-CDE3-D242-886C-CC36CB52DAE2}" srcOrd="4" destOrd="0" presId="urn:microsoft.com/office/officeart/2005/8/layout/hList1"/>
    <dgm:cxn modelId="{6FD5A8FE-78DF-684E-B169-662ECD11401D}" type="presParOf" srcId="{F1C61403-CDE3-D242-886C-CC36CB52DAE2}" destId="{68D71832-09B9-CB44-8BAB-E90F22D08ECD}" srcOrd="0" destOrd="0" presId="urn:microsoft.com/office/officeart/2005/8/layout/hList1"/>
    <dgm:cxn modelId="{8874F342-C756-E442-AD0A-73E089EF9844}" type="presParOf" srcId="{F1C61403-CDE3-D242-886C-CC36CB52DAE2}" destId="{6BEF22BD-D37C-CE4C-AF15-38A669BE7182}" srcOrd="1" destOrd="0" presId="urn:microsoft.com/office/officeart/2005/8/layout/hList1"/>
    <dgm:cxn modelId="{EF4C4AF2-E8E5-774E-8BD6-67350C9AD642}" type="presParOf" srcId="{EE7B63BF-B626-1445-8BE9-B53C5AB90F95}" destId="{FDCABBDC-7A2B-894A-BFE1-05F2AB908736}" srcOrd="5" destOrd="0" presId="urn:microsoft.com/office/officeart/2005/8/layout/hList1"/>
    <dgm:cxn modelId="{60506C88-0401-234A-BD8C-EF47E533ACD9}" type="presParOf" srcId="{EE7B63BF-B626-1445-8BE9-B53C5AB90F95}" destId="{AF4C401F-50F2-D44B-B69B-241737F1B630}" srcOrd="6" destOrd="0" presId="urn:microsoft.com/office/officeart/2005/8/layout/hList1"/>
    <dgm:cxn modelId="{7248208B-FC29-F44C-95DA-740802FE9FAF}" type="presParOf" srcId="{AF4C401F-50F2-D44B-B69B-241737F1B630}" destId="{0532103C-D4A5-8C4E-9CC8-1AB2715D85E3}" srcOrd="0" destOrd="0" presId="urn:microsoft.com/office/officeart/2005/8/layout/hList1"/>
    <dgm:cxn modelId="{2F1B241F-2A6F-4C46-A11C-D39EE1AC64B4}" type="presParOf" srcId="{AF4C401F-50F2-D44B-B69B-241737F1B630}" destId="{E2970FA2-B0D3-5C4A-9238-2046A4732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32452E-9525-D64D-A6C7-AD12EEDB7B9A}"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314CE12F-04F5-6741-BF02-74D4EC8F8B14}">
      <dgm:prSet phldrT="[Text]" custT="1"/>
      <dgm:spPr/>
      <dgm:t>
        <a:bodyPr/>
        <a:lstStyle/>
        <a:p>
          <a:r>
            <a:rPr lang="en-US" sz="1300" b="1" dirty="0" smtClean="0"/>
            <a:t>Year 1 </a:t>
          </a:r>
        </a:p>
        <a:p>
          <a:r>
            <a:rPr lang="en-US" sz="1300" b="1" dirty="0" smtClean="0"/>
            <a:t>(2015/16 school year)</a:t>
          </a:r>
          <a:endParaRPr lang="en-US" sz="1300" b="1" dirty="0"/>
        </a:p>
      </dgm:t>
    </dgm:pt>
    <dgm:pt modelId="{CAA01DBA-31F1-1749-9F5A-4D668070C35E}" type="parTrans" cxnId="{ECC1EB72-7C85-F74C-9895-179C19BF9834}">
      <dgm:prSet/>
      <dgm:spPr/>
      <dgm:t>
        <a:bodyPr/>
        <a:lstStyle/>
        <a:p>
          <a:endParaRPr lang="en-US"/>
        </a:p>
      </dgm:t>
    </dgm:pt>
    <dgm:pt modelId="{16F27F78-4D54-4649-97BA-F5940433EDA8}" type="sibTrans" cxnId="{ECC1EB72-7C85-F74C-9895-179C19BF9834}">
      <dgm:prSet/>
      <dgm:spPr/>
      <dgm:t>
        <a:bodyPr/>
        <a:lstStyle/>
        <a:p>
          <a:endParaRPr lang="en-US"/>
        </a:p>
      </dgm:t>
    </dgm:pt>
    <dgm:pt modelId="{8E7C5B97-0860-1B44-A008-17CC226BF1C5}">
      <dgm:prSet phldrT="[Text]"/>
      <dgm:spPr/>
      <dgm:t>
        <a:bodyPr/>
        <a:lstStyle/>
        <a:p>
          <a:endParaRPr lang="en-US" dirty="0"/>
        </a:p>
      </dgm:t>
    </dgm:pt>
    <dgm:pt modelId="{A1D55177-4E39-5D4C-9F19-89E0540DDCA9}" type="parTrans" cxnId="{D4060906-0E26-4743-8563-97A3FB73B927}">
      <dgm:prSet/>
      <dgm:spPr/>
      <dgm:t>
        <a:bodyPr/>
        <a:lstStyle/>
        <a:p>
          <a:endParaRPr lang="en-US"/>
        </a:p>
      </dgm:t>
    </dgm:pt>
    <dgm:pt modelId="{5255242B-4455-DC4F-9401-20D6E9D3280F}" type="sibTrans" cxnId="{D4060906-0E26-4743-8563-97A3FB73B927}">
      <dgm:prSet/>
      <dgm:spPr/>
      <dgm:t>
        <a:bodyPr/>
        <a:lstStyle/>
        <a:p>
          <a:endParaRPr lang="en-US"/>
        </a:p>
      </dgm:t>
    </dgm:pt>
    <dgm:pt modelId="{2CD93C65-3335-BC4F-8BDA-1C99166730DF}">
      <dgm:prSet phldrT="[Text]"/>
      <dgm:spPr/>
      <dgm:t>
        <a:bodyPr/>
        <a:lstStyle/>
        <a:p>
          <a:r>
            <a:rPr lang="en-US" b="1" dirty="0" smtClean="0"/>
            <a:t>Year 3</a:t>
          </a:r>
        </a:p>
        <a:p>
          <a:r>
            <a:rPr lang="en-US" b="1" dirty="0" smtClean="0"/>
            <a:t>(2017/18 school year)</a:t>
          </a:r>
          <a:endParaRPr lang="en-US" b="1" dirty="0"/>
        </a:p>
      </dgm:t>
    </dgm:pt>
    <dgm:pt modelId="{3253F378-F017-2A47-8B76-06F1CAF521C7}" type="parTrans" cxnId="{15C1B635-391A-AE4B-BAAE-1AA4F21E9ED9}">
      <dgm:prSet/>
      <dgm:spPr/>
      <dgm:t>
        <a:bodyPr/>
        <a:lstStyle/>
        <a:p>
          <a:endParaRPr lang="en-US"/>
        </a:p>
      </dgm:t>
    </dgm:pt>
    <dgm:pt modelId="{80F66340-3E5D-1041-823B-E31D64C69FCE}" type="sibTrans" cxnId="{15C1B635-391A-AE4B-BAAE-1AA4F21E9ED9}">
      <dgm:prSet/>
      <dgm:spPr/>
      <dgm:t>
        <a:bodyPr/>
        <a:lstStyle/>
        <a:p>
          <a:endParaRPr lang="en-US"/>
        </a:p>
      </dgm:t>
    </dgm:pt>
    <dgm:pt modelId="{B90203E5-32FE-9643-AC97-3268FB9B6942}">
      <dgm:prSet phldrT="[Text]"/>
      <dgm:spPr/>
      <dgm:t>
        <a:bodyPr/>
        <a:lstStyle/>
        <a:p>
          <a:endParaRPr lang="en-US" dirty="0"/>
        </a:p>
      </dgm:t>
    </dgm:pt>
    <dgm:pt modelId="{92E2C901-0691-EF40-99ED-19AD24CC99B4}" type="parTrans" cxnId="{D51A6BE1-5924-4E4C-9493-0557AAB80CA8}">
      <dgm:prSet/>
      <dgm:spPr/>
      <dgm:t>
        <a:bodyPr/>
        <a:lstStyle/>
        <a:p>
          <a:endParaRPr lang="en-US"/>
        </a:p>
      </dgm:t>
    </dgm:pt>
    <dgm:pt modelId="{0D835443-1C27-0248-AE23-609B49ABB369}" type="sibTrans" cxnId="{D51A6BE1-5924-4E4C-9493-0557AAB80CA8}">
      <dgm:prSet/>
      <dgm:spPr/>
      <dgm:t>
        <a:bodyPr/>
        <a:lstStyle/>
        <a:p>
          <a:endParaRPr lang="en-US"/>
        </a:p>
      </dgm:t>
    </dgm:pt>
    <dgm:pt modelId="{BCB7198F-15F8-B748-A3F4-1654961DA863}">
      <dgm:prSet phldrT="[Text]"/>
      <dgm:spPr/>
      <dgm:t>
        <a:bodyPr/>
        <a:lstStyle/>
        <a:p>
          <a:r>
            <a:rPr lang="en-US" b="1" dirty="0" smtClean="0"/>
            <a:t>Year 4</a:t>
          </a:r>
        </a:p>
        <a:p>
          <a:r>
            <a:rPr lang="en-US" b="1" dirty="0" smtClean="0"/>
            <a:t>(2018 /19 school year)</a:t>
          </a:r>
          <a:endParaRPr lang="en-US" b="1" dirty="0"/>
        </a:p>
      </dgm:t>
    </dgm:pt>
    <dgm:pt modelId="{322E1CE4-E6A3-5D47-8BCA-DE274259504C}" type="parTrans" cxnId="{9C6B671E-70D5-7647-8748-AB0A06902342}">
      <dgm:prSet/>
      <dgm:spPr/>
      <dgm:t>
        <a:bodyPr/>
        <a:lstStyle/>
        <a:p>
          <a:endParaRPr lang="en-US"/>
        </a:p>
      </dgm:t>
    </dgm:pt>
    <dgm:pt modelId="{913288E9-DDFD-A94E-8952-969AB35A6489}" type="sibTrans" cxnId="{9C6B671E-70D5-7647-8748-AB0A06902342}">
      <dgm:prSet/>
      <dgm:spPr/>
      <dgm:t>
        <a:bodyPr/>
        <a:lstStyle/>
        <a:p>
          <a:endParaRPr lang="en-US"/>
        </a:p>
      </dgm:t>
    </dgm:pt>
    <dgm:pt modelId="{E5F7A832-2D89-7D4F-9213-8E29C8F90F64}">
      <dgm:prSet phldrT="[Text]"/>
      <dgm:spPr/>
      <dgm:t>
        <a:bodyPr/>
        <a:lstStyle/>
        <a:p>
          <a:endParaRPr lang="en-US" dirty="0"/>
        </a:p>
      </dgm:t>
    </dgm:pt>
    <dgm:pt modelId="{6B89CBD8-59C3-394F-9C13-4548E4A062B2}" type="parTrans" cxnId="{26A0C493-C8C5-5A42-B462-41C08E5E630B}">
      <dgm:prSet/>
      <dgm:spPr/>
      <dgm:t>
        <a:bodyPr/>
        <a:lstStyle/>
        <a:p>
          <a:endParaRPr lang="en-US"/>
        </a:p>
      </dgm:t>
    </dgm:pt>
    <dgm:pt modelId="{9985A123-A152-8842-B4EB-1A4DC7242DDE}" type="sibTrans" cxnId="{26A0C493-C8C5-5A42-B462-41C08E5E630B}">
      <dgm:prSet/>
      <dgm:spPr/>
      <dgm:t>
        <a:bodyPr/>
        <a:lstStyle/>
        <a:p>
          <a:endParaRPr lang="en-US"/>
        </a:p>
      </dgm:t>
    </dgm:pt>
    <dgm:pt modelId="{AF6F15C3-DFB9-7148-9794-3DD801240961}">
      <dgm:prSet/>
      <dgm:spPr/>
      <dgm:t>
        <a:bodyPr/>
        <a:lstStyle/>
        <a:p>
          <a:r>
            <a:rPr lang="en-US" b="1" dirty="0" smtClean="0"/>
            <a:t>Year 2</a:t>
          </a:r>
        </a:p>
        <a:p>
          <a:r>
            <a:rPr lang="en-US" b="1" dirty="0" smtClean="0"/>
            <a:t>(2016/17 school year)</a:t>
          </a:r>
          <a:endParaRPr lang="en-US" b="1" dirty="0"/>
        </a:p>
      </dgm:t>
    </dgm:pt>
    <dgm:pt modelId="{E555F56C-887D-534A-8CA9-078E878F79B1}" type="parTrans" cxnId="{556D4442-87D7-8B44-ADB1-59FB0FA73167}">
      <dgm:prSet/>
      <dgm:spPr/>
      <dgm:t>
        <a:bodyPr/>
        <a:lstStyle/>
        <a:p>
          <a:endParaRPr lang="en-US"/>
        </a:p>
      </dgm:t>
    </dgm:pt>
    <dgm:pt modelId="{FE231FA1-2EC4-0F4E-BBCF-BEB48C0C5CE0}" type="sibTrans" cxnId="{556D4442-87D7-8B44-ADB1-59FB0FA73167}">
      <dgm:prSet/>
      <dgm:spPr/>
      <dgm:t>
        <a:bodyPr/>
        <a:lstStyle/>
        <a:p>
          <a:endParaRPr lang="en-US"/>
        </a:p>
      </dgm:t>
    </dgm:pt>
    <dgm:pt modelId="{A91F7D0C-20C5-8F4E-A35F-9D7B3D1D8504}">
      <dgm:prSet/>
      <dgm:spPr/>
      <dgm:t>
        <a:bodyPr/>
        <a:lstStyle/>
        <a:p>
          <a:endParaRPr lang="en-US" dirty="0"/>
        </a:p>
      </dgm:t>
    </dgm:pt>
    <dgm:pt modelId="{CDDC62E2-49BB-824E-B594-17EAE6D608D5}" type="parTrans" cxnId="{4E76919D-CEC9-2748-AF84-65325D8994CA}">
      <dgm:prSet/>
      <dgm:spPr/>
      <dgm:t>
        <a:bodyPr/>
        <a:lstStyle/>
        <a:p>
          <a:endParaRPr lang="en-US"/>
        </a:p>
      </dgm:t>
    </dgm:pt>
    <dgm:pt modelId="{2D904918-E4AC-5D4E-A047-E075FE131A53}" type="sibTrans" cxnId="{4E76919D-CEC9-2748-AF84-65325D8994CA}">
      <dgm:prSet/>
      <dgm:spPr/>
      <dgm:t>
        <a:bodyPr/>
        <a:lstStyle/>
        <a:p>
          <a:endParaRPr lang="en-US"/>
        </a:p>
      </dgm:t>
    </dgm:pt>
    <dgm:pt modelId="{57A3F4E6-25AD-DF4A-896E-F119BC5F63E4}">
      <dgm:prSet/>
      <dgm:spPr/>
      <dgm:t>
        <a:bodyPr/>
        <a:lstStyle/>
        <a:p>
          <a:r>
            <a:rPr lang="en-US" smtClean="0"/>
            <a:t>Communication via the website</a:t>
          </a:r>
          <a:endParaRPr lang="en-US"/>
        </a:p>
      </dgm:t>
    </dgm:pt>
    <dgm:pt modelId="{5E8194EA-B5FA-CF4E-8118-26B0F9021465}" type="parTrans" cxnId="{B3288EBD-0EC3-FF4D-918D-21B292B2E82E}">
      <dgm:prSet/>
      <dgm:spPr/>
      <dgm:t>
        <a:bodyPr/>
        <a:lstStyle/>
        <a:p>
          <a:endParaRPr lang="en-US"/>
        </a:p>
      </dgm:t>
    </dgm:pt>
    <dgm:pt modelId="{D3FAC266-7F71-0943-9E43-6878DE765328}" type="sibTrans" cxnId="{B3288EBD-0EC3-FF4D-918D-21B292B2E82E}">
      <dgm:prSet/>
      <dgm:spPr/>
      <dgm:t>
        <a:bodyPr/>
        <a:lstStyle/>
        <a:p>
          <a:endParaRPr lang="en-US"/>
        </a:p>
      </dgm:t>
    </dgm:pt>
    <dgm:pt modelId="{F3FBC6ED-44D4-7F4A-9F38-D59E8D26D7A2}">
      <dgm:prSet/>
      <dgm:spPr/>
      <dgm:t>
        <a:bodyPr/>
        <a:lstStyle/>
        <a:p>
          <a:r>
            <a:rPr lang="en-US" dirty="0" smtClean="0"/>
            <a:t>Develop range of extra-curricular activities on offer</a:t>
          </a:r>
          <a:endParaRPr lang="en-US" dirty="0"/>
        </a:p>
      </dgm:t>
    </dgm:pt>
    <dgm:pt modelId="{93D9179A-9B28-8249-8141-57E15C933DB8}" type="parTrans" cxnId="{534D1771-9A88-CF41-81A8-FDD596EA04FB}">
      <dgm:prSet/>
      <dgm:spPr/>
      <dgm:t>
        <a:bodyPr/>
        <a:lstStyle/>
        <a:p>
          <a:endParaRPr lang="en-US"/>
        </a:p>
      </dgm:t>
    </dgm:pt>
    <dgm:pt modelId="{B98247E8-86EA-BA4E-AC14-D135E8753486}" type="sibTrans" cxnId="{534D1771-9A88-CF41-81A8-FDD596EA04FB}">
      <dgm:prSet/>
      <dgm:spPr/>
      <dgm:t>
        <a:bodyPr/>
        <a:lstStyle/>
        <a:p>
          <a:endParaRPr lang="en-US"/>
        </a:p>
      </dgm:t>
    </dgm:pt>
    <dgm:pt modelId="{0198E143-9EF0-D54A-8A4F-48D8F9740890}">
      <dgm:prSet/>
      <dgm:spPr/>
      <dgm:t>
        <a:bodyPr/>
        <a:lstStyle/>
        <a:p>
          <a:r>
            <a:rPr lang="en-US" smtClean="0"/>
            <a:t>Linking in with NPC for training</a:t>
          </a:r>
          <a:endParaRPr lang="en-US"/>
        </a:p>
      </dgm:t>
    </dgm:pt>
    <dgm:pt modelId="{1B1E1E0D-787B-3D47-A0A6-E1BAC0BBCBF0}" type="parTrans" cxnId="{3A580569-F8B0-024D-9D87-581F6CB17A0D}">
      <dgm:prSet/>
      <dgm:spPr/>
      <dgm:t>
        <a:bodyPr/>
        <a:lstStyle/>
        <a:p>
          <a:endParaRPr lang="en-US"/>
        </a:p>
      </dgm:t>
    </dgm:pt>
    <dgm:pt modelId="{873F4AD7-D363-9248-BD28-AF51B18ACF69}" type="sibTrans" cxnId="{3A580569-F8B0-024D-9D87-581F6CB17A0D}">
      <dgm:prSet/>
      <dgm:spPr/>
      <dgm:t>
        <a:bodyPr/>
        <a:lstStyle/>
        <a:p>
          <a:endParaRPr lang="en-US"/>
        </a:p>
      </dgm:t>
    </dgm:pt>
    <dgm:pt modelId="{634CA596-E8AE-CB4C-9D82-9CD01B94B46B}">
      <dgm:prSet/>
      <dgm:spPr/>
      <dgm:t>
        <a:bodyPr/>
        <a:lstStyle/>
        <a:p>
          <a:r>
            <a:rPr lang="en-US" dirty="0" smtClean="0"/>
            <a:t>Helping with sustainable travel</a:t>
          </a:r>
          <a:endParaRPr lang="en-US" dirty="0"/>
        </a:p>
      </dgm:t>
    </dgm:pt>
    <dgm:pt modelId="{E2748609-41E9-794F-A7AB-001D3E7BE7DC}" type="parTrans" cxnId="{0182B4EA-A40A-8543-B003-B18619C5EEE8}">
      <dgm:prSet/>
      <dgm:spPr/>
      <dgm:t>
        <a:bodyPr/>
        <a:lstStyle/>
        <a:p>
          <a:endParaRPr lang="en-US"/>
        </a:p>
      </dgm:t>
    </dgm:pt>
    <dgm:pt modelId="{5BF72A8C-5B05-6648-A06C-C9EF2720F0B5}" type="sibTrans" cxnId="{0182B4EA-A40A-8543-B003-B18619C5EEE8}">
      <dgm:prSet/>
      <dgm:spPr/>
      <dgm:t>
        <a:bodyPr/>
        <a:lstStyle/>
        <a:p>
          <a:endParaRPr lang="en-US"/>
        </a:p>
      </dgm:t>
    </dgm:pt>
    <dgm:pt modelId="{366186BD-7552-1D49-835D-414752C3C030}">
      <dgm:prSet/>
      <dgm:spPr/>
      <dgm:t>
        <a:bodyPr/>
        <a:lstStyle/>
        <a:p>
          <a:r>
            <a:rPr lang="en-US" smtClean="0"/>
            <a:t>Develop yearly plan</a:t>
          </a:r>
          <a:endParaRPr lang="en-US"/>
        </a:p>
      </dgm:t>
    </dgm:pt>
    <dgm:pt modelId="{4A357795-49BA-9445-92D7-AC94AE7C2F12}" type="parTrans" cxnId="{26AB0402-A161-0646-BBCC-2BAFB69A647E}">
      <dgm:prSet/>
      <dgm:spPr/>
      <dgm:t>
        <a:bodyPr/>
        <a:lstStyle/>
        <a:p>
          <a:endParaRPr lang="en-US"/>
        </a:p>
      </dgm:t>
    </dgm:pt>
    <dgm:pt modelId="{4849C02A-EEB2-7549-986A-670365F5D6A6}" type="sibTrans" cxnId="{26AB0402-A161-0646-BBCC-2BAFB69A647E}">
      <dgm:prSet/>
      <dgm:spPr/>
      <dgm:t>
        <a:bodyPr/>
        <a:lstStyle/>
        <a:p>
          <a:endParaRPr lang="en-US"/>
        </a:p>
      </dgm:t>
    </dgm:pt>
    <dgm:pt modelId="{081C058B-F2A8-5A42-800C-8F6EE8ADA99D}">
      <dgm:prSet/>
      <dgm:spPr/>
      <dgm:t>
        <a:bodyPr/>
        <a:lstStyle/>
        <a:p>
          <a:r>
            <a:rPr lang="en-US" dirty="0" smtClean="0"/>
            <a:t>Joint meetings with BOM</a:t>
          </a:r>
          <a:endParaRPr lang="en-US" dirty="0"/>
        </a:p>
      </dgm:t>
    </dgm:pt>
    <dgm:pt modelId="{978AB785-9257-3349-97EE-91A1B034468B}" type="parTrans" cxnId="{BFDD1C31-435A-8F49-BFEC-9DB010A89527}">
      <dgm:prSet/>
      <dgm:spPr/>
      <dgm:t>
        <a:bodyPr/>
        <a:lstStyle/>
        <a:p>
          <a:endParaRPr lang="en-US"/>
        </a:p>
      </dgm:t>
    </dgm:pt>
    <dgm:pt modelId="{20D9FC4A-1E2C-724E-81A9-D931DE69A7B2}" type="sibTrans" cxnId="{BFDD1C31-435A-8F49-BFEC-9DB010A89527}">
      <dgm:prSet/>
      <dgm:spPr/>
      <dgm:t>
        <a:bodyPr/>
        <a:lstStyle/>
        <a:p>
          <a:endParaRPr lang="en-US"/>
        </a:p>
      </dgm:t>
    </dgm:pt>
    <dgm:pt modelId="{6BC8515C-C4A0-5742-837B-E2B6A0B41C14}">
      <dgm:prSet/>
      <dgm:spPr/>
      <dgm:t>
        <a:bodyPr/>
        <a:lstStyle/>
        <a:p>
          <a:r>
            <a:rPr lang="en-US" smtClean="0"/>
            <a:t>Active flag</a:t>
          </a:r>
          <a:endParaRPr lang="en-US"/>
        </a:p>
      </dgm:t>
    </dgm:pt>
    <dgm:pt modelId="{4CA47B87-1E4E-204B-8D33-11F83789D61C}" type="parTrans" cxnId="{34370989-1711-B84C-979C-622961755B69}">
      <dgm:prSet/>
      <dgm:spPr/>
      <dgm:t>
        <a:bodyPr/>
        <a:lstStyle/>
        <a:p>
          <a:endParaRPr lang="en-US"/>
        </a:p>
      </dgm:t>
    </dgm:pt>
    <dgm:pt modelId="{83B81227-9AA4-0E4C-9C89-5016E66A1925}" type="sibTrans" cxnId="{34370989-1711-B84C-979C-622961755B69}">
      <dgm:prSet/>
      <dgm:spPr/>
      <dgm:t>
        <a:bodyPr/>
        <a:lstStyle/>
        <a:p>
          <a:endParaRPr lang="en-US"/>
        </a:p>
      </dgm:t>
    </dgm:pt>
    <dgm:pt modelId="{FAC9C621-D301-B449-9E16-2588F6EC921F}">
      <dgm:prSet/>
      <dgm:spPr/>
      <dgm:t>
        <a:bodyPr/>
        <a:lstStyle/>
        <a:p>
          <a:r>
            <a:rPr lang="en-US" dirty="0" smtClean="0"/>
            <a:t>Plan information evenings for parent body</a:t>
          </a:r>
          <a:endParaRPr lang="en-US" dirty="0"/>
        </a:p>
      </dgm:t>
    </dgm:pt>
    <dgm:pt modelId="{2B5A94DB-1C08-224E-930C-2AA66C0B8A2C}" type="parTrans" cxnId="{13A9AD1A-1ACD-BF44-80CA-0C4CE2F41410}">
      <dgm:prSet/>
      <dgm:spPr/>
      <dgm:t>
        <a:bodyPr/>
        <a:lstStyle/>
        <a:p>
          <a:endParaRPr lang="en-US"/>
        </a:p>
      </dgm:t>
    </dgm:pt>
    <dgm:pt modelId="{FDA829E4-08CB-8E4A-A84B-A68FC2EA7666}" type="sibTrans" cxnId="{13A9AD1A-1ACD-BF44-80CA-0C4CE2F41410}">
      <dgm:prSet/>
      <dgm:spPr/>
      <dgm:t>
        <a:bodyPr/>
        <a:lstStyle/>
        <a:p>
          <a:endParaRPr lang="en-US"/>
        </a:p>
      </dgm:t>
    </dgm:pt>
    <dgm:pt modelId="{982D24A8-B42B-C349-A0FE-D63D1D2F176C}">
      <dgm:prSet/>
      <dgm:spPr/>
      <dgm:t>
        <a:bodyPr/>
        <a:lstStyle/>
        <a:p>
          <a:r>
            <a:rPr lang="en-US" dirty="0" smtClean="0"/>
            <a:t>Look in to possibility of school bus</a:t>
          </a:r>
          <a:endParaRPr lang="en-US" dirty="0"/>
        </a:p>
      </dgm:t>
    </dgm:pt>
    <dgm:pt modelId="{468483A0-4D14-7346-AC17-C9263BF8AB32}" type="parTrans" cxnId="{324D7CCE-BDC7-4B44-9AA2-5BC5D30CE220}">
      <dgm:prSet/>
      <dgm:spPr/>
      <dgm:t>
        <a:bodyPr/>
        <a:lstStyle/>
        <a:p>
          <a:endParaRPr lang="en-US"/>
        </a:p>
      </dgm:t>
    </dgm:pt>
    <dgm:pt modelId="{512D869F-164A-6F46-8172-B5E099880446}" type="sibTrans" cxnId="{324D7CCE-BDC7-4B44-9AA2-5BC5D30CE220}">
      <dgm:prSet/>
      <dgm:spPr/>
      <dgm:t>
        <a:bodyPr/>
        <a:lstStyle/>
        <a:p>
          <a:endParaRPr lang="en-US"/>
        </a:p>
      </dgm:t>
    </dgm:pt>
    <dgm:pt modelId="{E2D7D286-E052-F84B-9CFD-8DDD177AE221}">
      <dgm:prSet/>
      <dgm:spPr/>
      <dgm:t>
        <a:bodyPr/>
        <a:lstStyle/>
        <a:p>
          <a:r>
            <a:rPr lang="en-US" smtClean="0"/>
            <a:t>Work together with staff to have grandparents day</a:t>
          </a:r>
          <a:endParaRPr lang="en-US"/>
        </a:p>
      </dgm:t>
    </dgm:pt>
    <dgm:pt modelId="{D451C32A-C03D-2740-B544-19840041091C}" type="parTrans" cxnId="{7EB845D5-9EB6-AA47-BA13-8915E3193822}">
      <dgm:prSet/>
      <dgm:spPr/>
      <dgm:t>
        <a:bodyPr/>
        <a:lstStyle/>
        <a:p>
          <a:endParaRPr lang="en-US"/>
        </a:p>
      </dgm:t>
    </dgm:pt>
    <dgm:pt modelId="{E1FEBEFE-6D58-8D4D-8F6F-DCD966474D53}" type="sibTrans" cxnId="{7EB845D5-9EB6-AA47-BA13-8915E3193822}">
      <dgm:prSet/>
      <dgm:spPr/>
      <dgm:t>
        <a:bodyPr/>
        <a:lstStyle/>
        <a:p>
          <a:endParaRPr lang="en-US"/>
        </a:p>
      </dgm:t>
    </dgm:pt>
    <dgm:pt modelId="{BA4DA496-FC48-7943-B38C-89173B3C3447}">
      <dgm:prSet/>
      <dgm:spPr/>
      <dgm:t>
        <a:bodyPr/>
        <a:lstStyle/>
        <a:p>
          <a:r>
            <a:rPr lang="en-US" dirty="0" smtClean="0"/>
            <a:t>Consider raising funds for playground stencils in permanent location</a:t>
          </a:r>
          <a:endParaRPr lang="en-US" dirty="0"/>
        </a:p>
      </dgm:t>
    </dgm:pt>
    <dgm:pt modelId="{DD84D272-7A57-A74E-882C-5931CD545C01}" type="parTrans" cxnId="{1156A199-63A2-2B47-BBA8-C21A8523A5B4}">
      <dgm:prSet/>
      <dgm:spPr/>
      <dgm:t>
        <a:bodyPr/>
        <a:lstStyle/>
        <a:p>
          <a:endParaRPr lang="en-US"/>
        </a:p>
      </dgm:t>
    </dgm:pt>
    <dgm:pt modelId="{83DC2BEB-9A96-CA43-AF1D-3DE0CCA5AE24}" type="sibTrans" cxnId="{1156A199-63A2-2B47-BBA8-C21A8523A5B4}">
      <dgm:prSet/>
      <dgm:spPr/>
      <dgm:t>
        <a:bodyPr/>
        <a:lstStyle/>
        <a:p>
          <a:endParaRPr lang="en-US"/>
        </a:p>
      </dgm:t>
    </dgm:pt>
    <dgm:pt modelId="{55349F77-DF33-3B4C-A4C1-4F80817A7B8B}">
      <dgm:prSet/>
      <dgm:spPr/>
      <dgm:t>
        <a:bodyPr/>
        <a:lstStyle/>
        <a:p>
          <a:r>
            <a:rPr lang="en-US" smtClean="0"/>
            <a:t>Green flag</a:t>
          </a:r>
          <a:endParaRPr lang="en-US"/>
        </a:p>
      </dgm:t>
    </dgm:pt>
    <dgm:pt modelId="{D62A9CDB-7DFB-F949-9054-65583C6B6DBC}" type="parTrans" cxnId="{D9DA7B0F-963E-6C49-8187-20A0CB9B5BB0}">
      <dgm:prSet/>
      <dgm:spPr/>
      <dgm:t>
        <a:bodyPr/>
        <a:lstStyle/>
        <a:p>
          <a:endParaRPr lang="en-US"/>
        </a:p>
      </dgm:t>
    </dgm:pt>
    <dgm:pt modelId="{99495299-1F94-C643-88CE-68DA1CBC4B17}" type="sibTrans" cxnId="{D9DA7B0F-963E-6C49-8187-20A0CB9B5BB0}">
      <dgm:prSet/>
      <dgm:spPr/>
      <dgm:t>
        <a:bodyPr/>
        <a:lstStyle/>
        <a:p>
          <a:endParaRPr lang="en-US"/>
        </a:p>
      </dgm:t>
    </dgm:pt>
    <dgm:pt modelId="{8BA3DA81-4477-3D48-B98E-006457E4775C}">
      <dgm:prSet/>
      <dgm:spPr/>
      <dgm:t>
        <a:bodyPr/>
        <a:lstStyle/>
        <a:p>
          <a:r>
            <a:rPr lang="en-US" dirty="0" smtClean="0"/>
            <a:t>Winter or summer fair in permanent location- open to wider community</a:t>
          </a:r>
          <a:endParaRPr lang="en-US" dirty="0"/>
        </a:p>
      </dgm:t>
    </dgm:pt>
    <dgm:pt modelId="{9BA01CEC-D4C7-D246-BA78-C7E1045BF179}" type="parTrans" cxnId="{BDD2B5CF-DBC1-6F45-85F1-3090E9234BC2}">
      <dgm:prSet/>
      <dgm:spPr/>
      <dgm:t>
        <a:bodyPr/>
        <a:lstStyle/>
        <a:p>
          <a:endParaRPr lang="en-US"/>
        </a:p>
      </dgm:t>
    </dgm:pt>
    <dgm:pt modelId="{69351D87-E985-3D47-BAFF-B9DE36D499CD}" type="sibTrans" cxnId="{BDD2B5CF-DBC1-6F45-85F1-3090E9234BC2}">
      <dgm:prSet/>
      <dgm:spPr/>
      <dgm:t>
        <a:bodyPr/>
        <a:lstStyle/>
        <a:p>
          <a:endParaRPr lang="en-US"/>
        </a:p>
      </dgm:t>
    </dgm:pt>
    <dgm:pt modelId="{9DA17D14-AEA6-694C-A2E5-68746259E31C}">
      <dgm:prSet/>
      <dgm:spPr/>
      <dgm:t>
        <a:bodyPr/>
        <a:lstStyle/>
        <a:p>
          <a:r>
            <a:rPr lang="en-US" dirty="0" smtClean="0"/>
            <a:t>Link in with school regarding mentoring/induction policy in relation to new families and parents in the school</a:t>
          </a:r>
          <a:endParaRPr lang="en-US" dirty="0"/>
        </a:p>
      </dgm:t>
    </dgm:pt>
    <dgm:pt modelId="{B29FB81A-61B9-9147-95B5-D89462377999}" type="parTrans" cxnId="{3383687B-B072-9E4A-8E41-27D118338AEA}">
      <dgm:prSet/>
      <dgm:spPr/>
    </dgm:pt>
    <dgm:pt modelId="{829A418D-ABE3-C046-833F-5185AFD11E15}" type="sibTrans" cxnId="{3383687B-B072-9E4A-8E41-27D118338AEA}">
      <dgm:prSet/>
      <dgm:spPr/>
    </dgm:pt>
    <dgm:pt modelId="{2918C2BF-E829-4F41-B2EB-33F63BD87964}">
      <dgm:prSet/>
      <dgm:spPr/>
      <dgm:t>
        <a:bodyPr/>
        <a:lstStyle/>
        <a:p>
          <a:r>
            <a:rPr lang="en-US" dirty="0" smtClean="0"/>
            <a:t>Contribute to the attendance strategy statement for </a:t>
          </a:r>
          <a:r>
            <a:rPr lang="en-US" dirty="0" err="1" smtClean="0"/>
            <a:t>Tusla</a:t>
          </a:r>
          <a:endParaRPr lang="en-US" dirty="0"/>
        </a:p>
      </dgm:t>
    </dgm:pt>
    <dgm:pt modelId="{FB0B25FB-8AD1-6044-967A-F2234863FB8E}" type="parTrans" cxnId="{1A351A05-C671-4F4A-96AA-B7B01735E18C}">
      <dgm:prSet/>
      <dgm:spPr/>
    </dgm:pt>
    <dgm:pt modelId="{227BF4D9-6B03-AE44-9CEB-5A02BAE91065}" type="sibTrans" cxnId="{1A351A05-C671-4F4A-96AA-B7B01735E18C}">
      <dgm:prSet/>
      <dgm:spPr/>
    </dgm:pt>
    <dgm:pt modelId="{578AB21F-84B7-004F-A374-80D79B1271F2}">
      <dgm:prSet/>
      <dgm:spPr/>
      <dgm:t>
        <a:bodyPr/>
        <a:lstStyle/>
        <a:p>
          <a:r>
            <a:rPr lang="en-US" dirty="0" smtClean="0"/>
            <a:t>Monthly meetings with Principal</a:t>
          </a:r>
          <a:endParaRPr lang="en-US" dirty="0"/>
        </a:p>
      </dgm:t>
    </dgm:pt>
    <dgm:pt modelId="{E33CC880-1B65-EE4D-A38C-031E74525633}" type="parTrans" cxnId="{B90CF403-045D-C04C-9DF1-8CDB372A4A33}">
      <dgm:prSet/>
      <dgm:spPr/>
    </dgm:pt>
    <dgm:pt modelId="{BB5F3C86-09F8-B143-A073-68D05CD2F44B}" type="sibTrans" cxnId="{B90CF403-045D-C04C-9DF1-8CDB372A4A33}">
      <dgm:prSet/>
      <dgm:spPr/>
    </dgm:pt>
    <dgm:pt modelId="{669F5ADC-7999-7548-A25A-A0F92E8D48EA}">
      <dgm:prSet/>
      <dgm:spPr/>
      <dgm:t>
        <a:bodyPr/>
        <a:lstStyle/>
        <a:p>
          <a:r>
            <a:rPr lang="en-US" dirty="0" smtClean="0"/>
            <a:t>Help with move to new building</a:t>
          </a:r>
          <a:endParaRPr lang="en-US" dirty="0"/>
        </a:p>
      </dgm:t>
    </dgm:pt>
    <dgm:pt modelId="{193D573D-C3A5-B64D-A25E-01F786A709FD}" type="parTrans" cxnId="{572C08D1-BF77-864B-8CC3-A4E49718D4C8}">
      <dgm:prSet/>
      <dgm:spPr/>
    </dgm:pt>
    <dgm:pt modelId="{835098DE-F803-A746-8C1E-C55A4330AE18}" type="sibTrans" cxnId="{572C08D1-BF77-864B-8CC3-A4E49718D4C8}">
      <dgm:prSet/>
      <dgm:spPr/>
    </dgm:pt>
    <dgm:pt modelId="{B0D4169D-3A71-C044-AC0F-F57B43610547}">
      <dgm:prSet/>
      <dgm:spPr/>
      <dgm:t>
        <a:bodyPr/>
        <a:lstStyle/>
        <a:p>
          <a:r>
            <a:rPr lang="en-US" dirty="0" smtClean="0"/>
            <a:t>Consider chess club for senior classes (PAC to increasingly lead extra-</a:t>
          </a:r>
          <a:r>
            <a:rPr lang="en-US" dirty="0" err="1" smtClean="0"/>
            <a:t>curric</a:t>
          </a:r>
          <a:r>
            <a:rPr lang="en-US" dirty="0" smtClean="0"/>
            <a:t>)</a:t>
          </a:r>
          <a:endParaRPr lang="en-US" dirty="0"/>
        </a:p>
      </dgm:t>
    </dgm:pt>
    <dgm:pt modelId="{BB1679C6-DAF8-9C4F-BBF6-D1EA73DE735C}" type="parTrans" cxnId="{34BFB271-BB57-D048-BCBC-F0A0E320836F}">
      <dgm:prSet/>
      <dgm:spPr/>
    </dgm:pt>
    <dgm:pt modelId="{FB770A89-B9EA-564A-A629-15D2D53CA27F}" type="sibTrans" cxnId="{34BFB271-BB57-D048-BCBC-F0A0E320836F}">
      <dgm:prSet/>
      <dgm:spPr/>
    </dgm:pt>
    <dgm:pt modelId="{9A1ABD5F-0FFF-EA46-B557-A2FEC493F4E7}">
      <dgm:prSet/>
      <dgm:spPr/>
      <dgm:t>
        <a:bodyPr/>
        <a:lstStyle/>
        <a:p>
          <a:r>
            <a:rPr lang="en-US" dirty="0" smtClean="0"/>
            <a:t>Develop a ‘talent bank’ from the parents (could be music, science, ICT –anything!)</a:t>
          </a:r>
          <a:endParaRPr lang="en-US" dirty="0"/>
        </a:p>
      </dgm:t>
    </dgm:pt>
    <dgm:pt modelId="{ED66843B-C107-BE4B-845D-95D44E0C27A5}" type="parTrans" cxnId="{64FC2505-8616-1044-9C62-D2AC18135AC6}">
      <dgm:prSet/>
      <dgm:spPr/>
    </dgm:pt>
    <dgm:pt modelId="{5D44070F-4ACC-1546-B700-D3B20ED69C79}" type="sibTrans" cxnId="{64FC2505-8616-1044-9C62-D2AC18135AC6}">
      <dgm:prSet/>
      <dgm:spPr/>
    </dgm:pt>
    <dgm:pt modelId="{EE7B63BF-B626-1445-8BE9-B53C5AB90F95}" type="pres">
      <dgm:prSet presAssocID="{D832452E-9525-D64D-A6C7-AD12EEDB7B9A}" presName="Name0" presStyleCnt="0">
        <dgm:presLayoutVars>
          <dgm:dir/>
          <dgm:animLvl val="lvl"/>
          <dgm:resizeHandles val="exact"/>
        </dgm:presLayoutVars>
      </dgm:prSet>
      <dgm:spPr/>
      <dgm:t>
        <a:bodyPr/>
        <a:lstStyle/>
        <a:p>
          <a:endParaRPr lang="en-US"/>
        </a:p>
      </dgm:t>
    </dgm:pt>
    <dgm:pt modelId="{D0BAE416-B785-1D48-8048-D7F494674397}" type="pres">
      <dgm:prSet presAssocID="{314CE12F-04F5-6741-BF02-74D4EC8F8B14}" presName="composite" presStyleCnt="0"/>
      <dgm:spPr/>
    </dgm:pt>
    <dgm:pt modelId="{09666539-913E-E044-A381-E7074E5E5C6E}" type="pres">
      <dgm:prSet presAssocID="{314CE12F-04F5-6741-BF02-74D4EC8F8B14}" presName="parTx" presStyleLbl="alignNode1" presStyleIdx="0" presStyleCnt="4">
        <dgm:presLayoutVars>
          <dgm:chMax val="0"/>
          <dgm:chPref val="0"/>
          <dgm:bulletEnabled val="1"/>
        </dgm:presLayoutVars>
      </dgm:prSet>
      <dgm:spPr/>
      <dgm:t>
        <a:bodyPr/>
        <a:lstStyle/>
        <a:p>
          <a:endParaRPr lang="en-US"/>
        </a:p>
      </dgm:t>
    </dgm:pt>
    <dgm:pt modelId="{C1A56E3F-9A3F-0C44-AB4C-4AAAE40BAD6D}" type="pres">
      <dgm:prSet presAssocID="{314CE12F-04F5-6741-BF02-74D4EC8F8B14}" presName="desTx" presStyleLbl="alignAccFollowNode1" presStyleIdx="0" presStyleCnt="4">
        <dgm:presLayoutVars>
          <dgm:bulletEnabled val="1"/>
        </dgm:presLayoutVars>
      </dgm:prSet>
      <dgm:spPr/>
      <dgm:t>
        <a:bodyPr/>
        <a:lstStyle/>
        <a:p>
          <a:endParaRPr lang="en-US"/>
        </a:p>
      </dgm:t>
    </dgm:pt>
    <dgm:pt modelId="{2A83BD9E-9230-EF40-B753-B64549163502}" type="pres">
      <dgm:prSet presAssocID="{16F27F78-4D54-4649-97BA-F5940433EDA8}" presName="space" presStyleCnt="0"/>
      <dgm:spPr/>
    </dgm:pt>
    <dgm:pt modelId="{75AFCAC0-3906-574F-B5CE-16D810C6C305}" type="pres">
      <dgm:prSet presAssocID="{AF6F15C3-DFB9-7148-9794-3DD801240961}" presName="composite" presStyleCnt="0"/>
      <dgm:spPr/>
    </dgm:pt>
    <dgm:pt modelId="{C1393CF0-C85C-EF43-8719-6011FF6B956C}" type="pres">
      <dgm:prSet presAssocID="{AF6F15C3-DFB9-7148-9794-3DD801240961}" presName="parTx" presStyleLbl="alignNode1" presStyleIdx="1" presStyleCnt="4">
        <dgm:presLayoutVars>
          <dgm:chMax val="0"/>
          <dgm:chPref val="0"/>
          <dgm:bulletEnabled val="1"/>
        </dgm:presLayoutVars>
      </dgm:prSet>
      <dgm:spPr/>
      <dgm:t>
        <a:bodyPr/>
        <a:lstStyle/>
        <a:p>
          <a:endParaRPr lang="en-US"/>
        </a:p>
      </dgm:t>
    </dgm:pt>
    <dgm:pt modelId="{D959A3C3-B865-6246-B4E6-CD5FC3FD2028}" type="pres">
      <dgm:prSet presAssocID="{AF6F15C3-DFB9-7148-9794-3DD801240961}" presName="desTx" presStyleLbl="alignAccFollowNode1" presStyleIdx="1" presStyleCnt="4">
        <dgm:presLayoutVars>
          <dgm:bulletEnabled val="1"/>
        </dgm:presLayoutVars>
      </dgm:prSet>
      <dgm:spPr/>
      <dgm:t>
        <a:bodyPr/>
        <a:lstStyle/>
        <a:p>
          <a:endParaRPr lang="en-US"/>
        </a:p>
      </dgm:t>
    </dgm:pt>
    <dgm:pt modelId="{92EC0CE5-ECB9-D447-902F-4912360361CA}" type="pres">
      <dgm:prSet presAssocID="{FE231FA1-2EC4-0F4E-BBCF-BEB48C0C5CE0}" presName="space" presStyleCnt="0"/>
      <dgm:spPr/>
    </dgm:pt>
    <dgm:pt modelId="{F1C61403-CDE3-D242-886C-CC36CB52DAE2}" type="pres">
      <dgm:prSet presAssocID="{2CD93C65-3335-BC4F-8BDA-1C99166730DF}" presName="composite" presStyleCnt="0"/>
      <dgm:spPr/>
    </dgm:pt>
    <dgm:pt modelId="{68D71832-09B9-CB44-8BAB-E90F22D08ECD}" type="pres">
      <dgm:prSet presAssocID="{2CD93C65-3335-BC4F-8BDA-1C99166730DF}" presName="parTx" presStyleLbl="alignNode1" presStyleIdx="2" presStyleCnt="4">
        <dgm:presLayoutVars>
          <dgm:chMax val="0"/>
          <dgm:chPref val="0"/>
          <dgm:bulletEnabled val="1"/>
        </dgm:presLayoutVars>
      </dgm:prSet>
      <dgm:spPr/>
      <dgm:t>
        <a:bodyPr/>
        <a:lstStyle/>
        <a:p>
          <a:endParaRPr lang="en-US"/>
        </a:p>
      </dgm:t>
    </dgm:pt>
    <dgm:pt modelId="{6BEF22BD-D37C-CE4C-AF15-38A669BE7182}" type="pres">
      <dgm:prSet presAssocID="{2CD93C65-3335-BC4F-8BDA-1C99166730DF}" presName="desTx" presStyleLbl="alignAccFollowNode1" presStyleIdx="2" presStyleCnt="4">
        <dgm:presLayoutVars>
          <dgm:bulletEnabled val="1"/>
        </dgm:presLayoutVars>
      </dgm:prSet>
      <dgm:spPr/>
      <dgm:t>
        <a:bodyPr/>
        <a:lstStyle/>
        <a:p>
          <a:endParaRPr lang="en-US"/>
        </a:p>
      </dgm:t>
    </dgm:pt>
    <dgm:pt modelId="{FDCABBDC-7A2B-894A-BFE1-05F2AB908736}" type="pres">
      <dgm:prSet presAssocID="{80F66340-3E5D-1041-823B-E31D64C69FCE}" presName="space" presStyleCnt="0"/>
      <dgm:spPr/>
    </dgm:pt>
    <dgm:pt modelId="{AF4C401F-50F2-D44B-B69B-241737F1B630}" type="pres">
      <dgm:prSet presAssocID="{BCB7198F-15F8-B748-A3F4-1654961DA863}" presName="composite" presStyleCnt="0"/>
      <dgm:spPr/>
    </dgm:pt>
    <dgm:pt modelId="{0532103C-D4A5-8C4E-9CC8-1AB2715D85E3}" type="pres">
      <dgm:prSet presAssocID="{BCB7198F-15F8-B748-A3F4-1654961DA863}" presName="parTx" presStyleLbl="alignNode1" presStyleIdx="3" presStyleCnt="4">
        <dgm:presLayoutVars>
          <dgm:chMax val="0"/>
          <dgm:chPref val="0"/>
          <dgm:bulletEnabled val="1"/>
        </dgm:presLayoutVars>
      </dgm:prSet>
      <dgm:spPr/>
      <dgm:t>
        <a:bodyPr/>
        <a:lstStyle/>
        <a:p>
          <a:endParaRPr lang="en-US"/>
        </a:p>
      </dgm:t>
    </dgm:pt>
    <dgm:pt modelId="{E2970FA2-B0D3-5C4A-9238-2046A4732C98}" type="pres">
      <dgm:prSet presAssocID="{BCB7198F-15F8-B748-A3F4-1654961DA863}" presName="desTx" presStyleLbl="alignAccFollowNode1" presStyleIdx="3" presStyleCnt="4">
        <dgm:presLayoutVars>
          <dgm:bulletEnabled val="1"/>
        </dgm:presLayoutVars>
      </dgm:prSet>
      <dgm:spPr/>
      <dgm:t>
        <a:bodyPr/>
        <a:lstStyle/>
        <a:p>
          <a:endParaRPr lang="en-US"/>
        </a:p>
      </dgm:t>
    </dgm:pt>
  </dgm:ptLst>
  <dgm:cxnLst>
    <dgm:cxn modelId="{6EF17B94-B2B4-1646-897B-3268462AE56B}" type="presOf" srcId="{F3FBC6ED-44D4-7F4A-9F38-D59E8D26D7A2}" destId="{C1A56E3F-9A3F-0C44-AB4C-4AAAE40BAD6D}" srcOrd="0" destOrd="2" presId="urn:microsoft.com/office/officeart/2005/8/layout/hList1"/>
    <dgm:cxn modelId="{981E8E16-AF21-2A44-838D-10CCA1E2E8CE}" type="presOf" srcId="{578AB21F-84B7-004F-A374-80D79B1271F2}" destId="{C1A56E3F-9A3F-0C44-AB4C-4AAAE40BAD6D}" srcOrd="0" destOrd="7" presId="urn:microsoft.com/office/officeart/2005/8/layout/hList1"/>
    <dgm:cxn modelId="{7327F32E-26B0-0C47-A288-45196B7A76EC}" type="presOf" srcId="{BA4DA496-FC48-7943-B38C-89173B3C3447}" destId="{6BEF22BD-D37C-CE4C-AF15-38A669BE7182}" srcOrd="0" destOrd="2" presId="urn:microsoft.com/office/officeart/2005/8/layout/hList1"/>
    <dgm:cxn modelId="{5773ED92-6478-844B-99BF-891482AF5077}" type="presOf" srcId="{634CA596-E8AE-CB4C-9D82-9CD01B94B46B}" destId="{C1A56E3F-9A3F-0C44-AB4C-4AAAE40BAD6D}" srcOrd="0" destOrd="4" presId="urn:microsoft.com/office/officeart/2005/8/layout/hList1"/>
    <dgm:cxn modelId="{C3F70CE5-2B9A-D941-AA16-21FD1744B0F3}" type="presOf" srcId="{E5F7A832-2D89-7D4F-9213-8E29C8F90F64}" destId="{E2970FA2-B0D3-5C4A-9238-2046A4732C98}" srcOrd="0" destOrd="0" presId="urn:microsoft.com/office/officeart/2005/8/layout/hList1"/>
    <dgm:cxn modelId="{53255E73-24C3-5543-8980-9EFB48AFD390}" type="presOf" srcId="{314CE12F-04F5-6741-BF02-74D4EC8F8B14}" destId="{09666539-913E-E044-A381-E7074E5E5C6E}" srcOrd="0" destOrd="0" presId="urn:microsoft.com/office/officeart/2005/8/layout/hList1"/>
    <dgm:cxn modelId="{13A9AD1A-1ACD-BF44-80CA-0C4CE2F41410}" srcId="{AF6F15C3-DFB9-7148-9794-3DD801240961}" destId="{FAC9C621-D301-B449-9E16-2588F6EC921F}" srcOrd="2" destOrd="0" parTransId="{2B5A94DB-1C08-224E-930C-2AA66C0B8A2C}" sibTransId="{FDA829E4-08CB-8E4A-A84B-A68FC2EA7666}"/>
    <dgm:cxn modelId="{236F36A8-EDB6-ED49-B907-FF05757ACE0C}" type="presOf" srcId="{2918C2BF-E829-4F41-B2EB-33F63BD87964}" destId="{D959A3C3-B865-6246-B4E6-CD5FC3FD2028}" srcOrd="0" destOrd="5" presId="urn:microsoft.com/office/officeart/2005/8/layout/hList1"/>
    <dgm:cxn modelId="{34BFB271-BB57-D048-BCBC-F0A0E320836F}" srcId="{BCB7198F-15F8-B748-A3F4-1654961DA863}" destId="{B0D4169D-3A71-C044-AC0F-F57B43610547}" srcOrd="3" destOrd="0" parTransId="{BB1679C6-DAF8-9C4F-BBF6-D1EA73DE735C}" sibTransId="{FB770A89-B9EA-564A-A629-15D2D53CA27F}"/>
    <dgm:cxn modelId="{ECC1EB72-7C85-F74C-9895-179C19BF9834}" srcId="{D832452E-9525-D64D-A6C7-AD12EEDB7B9A}" destId="{314CE12F-04F5-6741-BF02-74D4EC8F8B14}" srcOrd="0" destOrd="0" parTransId="{CAA01DBA-31F1-1749-9F5A-4D668070C35E}" sibTransId="{16F27F78-4D54-4649-97BA-F5940433EDA8}"/>
    <dgm:cxn modelId="{64FC2505-8616-1044-9C62-D2AC18135AC6}" srcId="{2CD93C65-3335-BC4F-8BDA-1C99166730DF}" destId="{9A1ABD5F-0FFF-EA46-B557-A2FEC493F4E7}" srcOrd="4" destOrd="0" parTransId="{ED66843B-C107-BE4B-845D-95D44E0C27A5}" sibTransId="{5D44070F-4ACC-1546-B700-D3B20ED69C79}"/>
    <dgm:cxn modelId="{556D4442-87D7-8B44-ADB1-59FB0FA73167}" srcId="{D832452E-9525-D64D-A6C7-AD12EEDB7B9A}" destId="{AF6F15C3-DFB9-7148-9794-3DD801240961}" srcOrd="1" destOrd="0" parTransId="{E555F56C-887D-534A-8CA9-078E878F79B1}" sibTransId="{FE231FA1-2EC4-0F4E-BBCF-BEB48C0C5CE0}"/>
    <dgm:cxn modelId="{572C08D1-BF77-864B-8CC3-A4E49718D4C8}" srcId="{2CD93C65-3335-BC4F-8BDA-1C99166730DF}" destId="{669F5ADC-7999-7548-A25A-A0F92E8D48EA}" srcOrd="3" destOrd="0" parTransId="{193D573D-C3A5-B64D-A25E-01F786A709FD}" sibTransId="{835098DE-F803-A746-8C1E-C55A4330AE18}"/>
    <dgm:cxn modelId="{D9974A42-116E-584C-A391-F3A8E0D00C90}" type="presOf" srcId="{8BA3DA81-4477-3D48-B98E-006457E4775C}" destId="{E2970FA2-B0D3-5C4A-9238-2046A4732C98}" srcOrd="0" destOrd="2" presId="urn:microsoft.com/office/officeart/2005/8/layout/hList1"/>
    <dgm:cxn modelId="{50E7EBCA-5663-944F-8B47-7CC604E448EF}" type="presOf" srcId="{982D24A8-B42B-C349-A0FE-D63D1D2F176C}" destId="{D959A3C3-B865-6246-B4E6-CD5FC3FD2028}" srcOrd="0" destOrd="3" presId="urn:microsoft.com/office/officeart/2005/8/layout/hList1"/>
    <dgm:cxn modelId="{7EB845D5-9EB6-AA47-BA13-8915E3193822}" srcId="{2CD93C65-3335-BC4F-8BDA-1C99166730DF}" destId="{E2D7D286-E052-F84B-9CFD-8DDD177AE221}" srcOrd="1" destOrd="0" parTransId="{D451C32A-C03D-2740-B544-19840041091C}" sibTransId="{E1FEBEFE-6D58-8D4D-8F6F-DCD966474D53}"/>
    <dgm:cxn modelId="{26AB0402-A161-0646-BBCC-2BAFB69A647E}" srcId="{314CE12F-04F5-6741-BF02-74D4EC8F8B14}" destId="{366186BD-7552-1D49-835D-414752C3C030}" srcOrd="5" destOrd="0" parTransId="{4A357795-49BA-9445-92D7-AC94AE7C2F12}" sibTransId="{4849C02A-EEB2-7549-986A-670365F5D6A6}"/>
    <dgm:cxn modelId="{D51A6BE1-5924-4E4C-9493-0557AAB80CA8}" srcId="{2CD93C65-3335-BC4F-8BDA-1C99166730DF}" destId="{B90203E5-32FE-9643-AC97-3268FB9B6942}" srcOrd="0" destOrd="0" parTransId="{92E2C901-0691-EF40-99ED-19AD24CC99B4}" sibTransId="{0D835443-1C27-0248-AE23-609B49ABB369}"/>
    <dgm:cxn modelId="{15C1B635-391A-AE4B-BAAE-1AA4F21E9ED9}" srcId="{D832452E-9525-D64D-A6C7-AD12EEDB7B9A}" destId="{2CD93C65-3335-BC4F-8BDA-1C99166730DF}" srcOrd="2" destOrd="0" parTransId="{3253F378-F017-2A47-8B76-06F1CAF521C7}" sibTransId="{80F66340-3E5D-1041-823B-E31D64C69FCE}"/>
    <dgm:cxn modelId="{8ED9EE77-44E2-A243-BCC6-21A723FE1973}" type="presOf" srcId="{B90203E5-32FE-9643-AC97-3268FB9B6942}" destId="{6BEF22BD-D37C-CE4C-AF15-38A669BE7182}" srcOrd="0" destOrd="0" presId="urn:microsoft.com/office/officeart/2005/8/layout/hList1"/>
    <dgm:cxn modelId="{C28BACA5-5069-B948-8DEF-D27EDE2749AE}" type="presOf" srcId="{366186BD-7552-1D49-835D-414752C3C030}" destId="{C1A56E3F-9A3F-0C44-AB4C-4AAAE40BAD6D}" srcOrd="0" destOrd="5" presId="urn:microsoft.com/office/officeart/2005/8/layout/hList1"/>
    <dgm:cxn modelId="{F641BF47-3AD5-0543-8EFD-B94E7699A6A2}" type="presOf" srcId="{57A3F4E6-25AD-DF4A-896E-F119BC5F63E4}" destId="{C1A56E3F-9A3F-0C44-AB4C-4AAAE40BAD6D}" srcOrd="0" destOrd="1" presId="urn:microsoft.com/office/officeart/2005/8/layout/hList1"/>
    <dgm:cxn modelId="{BFDD1C31-435A-8F49-BFEC-9DB010A89527}" srcId="{314CE12F-04F5-6741-BF02-74D4EC8F8B14}" destId="{081C058B-F2A8-5A42-800C-8F6EE8ADA99D}" srcOrd="6" destOrd="0" parTransId="{978AB785-9257-3349-97EE-91A1B034468B}" sibTransId="{20D9FC4A-1E2C-724E-81A9-D931DE69A7B2}"/>
    <dgm:cxn modelId="{1156A199-63A2-2B47-BBA8-C21A8523A5B4}" srcId="{2CD93C65-3335-BC4F-8BDA-1C99166730DF}" destId="{BA4DA496-FC48-7943-B38C-89173B3C3447}" srcOrd="2" destOrd="0" parTransId="{DD84D272-7A57-A74E-882C-5931CD545C01}" sibTransId="{83DC2BEB-9A96-CA43-AF1D-3DE0CCA5AE24}"/>
    <dgm:cxn modelId="{921508DA-64BB-4347-9C80-F97C4EBF7DB7}" type="presOf" srcId="{D832452E-9525-D64D-A6C7-AD12EEDB7B9A}" destId="{EE7B63BF-B626-1445-8BE9-B53C5AB90F95}" srcOrd="0" destOrd="0" presId="urn:microsoft.com/office/officeart/2005/8/layout/hList1"/>
    <dgm:cxn modelId="{0182B4EA-A40A-8543-B003-B18619C5EEE8}" srcId="{314CE12F-04F5-6741-BF02-74D4EC8F8B14}" destId="{634CA596-E8AE-CB4C-9D82-9CD01B94B46B}" srcOrd="4" destOrd="0" parTransId="{E2748609-41E9-794F-A7AB-001D3E7BE7DC}" sibTransId="{5BF72A8C-5B05-6648-A06C-C9EF2720F0B5}"/>
    <dgm:cxn modelId="{E1420420-EF0F-0842-8A53-61F431520C97}" type="presOf" srcId="{9A1ABD5F-0FFF-EA46-B557-A2FEC493F4E7}" destId="{6BEF22BD-D37C-CE4C-AF15-38A669BE7182}" srcOrd="0" destOrd="4" presId="urn:microsoft.com/office/officeart/2005/8/layout/hList1"/>
    <dgm:cxn modelId="{C053F2EC-E1FC-274D-A515-3028D181DCD0}" type="presOf" srcId="{E2D7D286-E052-F84B-9CFD-8DDD177AE221}" destId="{6BEF22BD-D37C-CE4C-AF15-38A669BE7182}" srcOrd="0" destOrd="1" presId="urn:microsoft.com/office/officeart/2005/8/layout/hList1"/>
    <dgm:cxn modelId="{B172DD42-B831-154B-8F22-A352DAAA6CB3}" type="presOf" srcId="{669F5ADC-7999-7548-A25A-A0F92E8D48EA}" destId="{6BEF22BD-D37C-CE4C-AF15-38A669BE7182}" srcOrd="0" destOrd="3" presId="urn:microsoft.com/office/officeart/2005/8/layout/hList1"/>
    <dgm:cxn modelId="{B3288EBD-0EC3-FF4D-918D-21B292B2E82E}" srcId="{314CE12F-04F5-6741-BF02-74D4EC8F8B14}" destId="{57A3F4E6-25AD-DF4A-896E-F119BC5F63E4}" srcOrd="1" destOrd="0" parTransId="{5E8194EA-B5FA-CF4E-8118-26B0F9021465}" sibTransId="{D3FAC266-7F71-0943-9E43-6878DE765328}"/>
    <dgm:cxn modelId="{3A580569-F8B0-024D-9D87-581F6CB17A0D}" srcId="{314CE12F-04F5-6741-BF02-74D4EC8F8B14}" destId="{0198E143-9EF0-D54A-8A4F-48D8F9740890}" srcOrd="3" destOrd="0" parTransId="{1B1E1E0D-787B-3D47-A0A6-E1BAC0BBCBF0}" sibTransId="{873F4AD7-D363-9248-BD28-AF51B18ACF69}"/>
    <dgm:cxn modelId="{677C4F65-F7F9-4741-AAC4-603A70DDC4C5}" type="presOf" srcId="{9DA17D14-AEA6-694C-A2E5-68746259E31C}" destId="{D959A3C3-B865-6246-B4E6-CD5FC3FD2028}" srcOrd="0" destOrd="4" presId="urn:microsoft.com/office/officeart/2005/8/layout/hList1"/>
    <dgm:cxn modelId="{324D7CCE-BDC7-4B44-9AA2-5BC5D30CE220}" srcId="{AF6F15C3-DFB9-7148-9794-3DD801240961}" destId="{982D24A8-B42B-C349-A0FE-D63D1D2F176C}" srcOrd="3" destOrd="0" parTransId="{468483A0-4D14-7346-AC17-C9263BF8AB32}" sibTransId="{512D869F-164A-6F46-8172-B5E099880446}"/>
    <dgm:cxn modelId="{D9DA7B0F-963E-6C49-8187-20A0CB9B5BB0}" srcId="{BCB7198F-15F8-B748-A3F4-1654961DA863}" destId="{55349F77-DF33-3B4C-A4C1-4F80817A7B8B}" srcOrd="1" destOrd="0" parTransId="{D62A9CDB-7DFB-F949-9054-65583C6B6DBC}" sibTransId="{99495299-1F94-C643-88CE-68DA1CBC4B17}"/>
    <dgm:cxn modelId="{3383687B-B072-9E4A-8E41-27D118338AEA}" srcId="{AF6F15C3-DFB9-7148-9794-3DD801240961}" destId="{9DA17D14-AEA6-694C-A2E5-68746259E31C}" srcOrd="4" destOrd="0" parTransId="{B29FB81A-61B9-9147-95B5-D89462377999}" sibTransId="{829A418D-ABE3-C046-833F-5185AFD11E15}"/>
    <dgm:cxn modelId="{534D1771-9A88-CF41-81A8-FDD596EA04FB}" srcId="{314CE12F-04F5-6741-BF02-74D4EC8F8B14}" destId="{F3FBC6ED-44D4-7F4A-9F38-D59E8D26D7A2}" srcOrd="2" destOrd="0" parTransId="{93D9179A-9B28-8249-8141-57E15C933DB8}" sibTransId="{B98247E8-86EA-BA4E-AC14-D135E8753486}"/>
    <dgm:cxn modelId="{D4060906-0E26-4743-8563-97A3FB73B927}" srcId="{314CE12F-04F5-6741-BF02-74D4EC8F8B14}" destId="{8E7C5B97-0860-1B44-A008-17CC226BF1C5}" srcOrd="0" destOrd="0" parTransId="{A1D55177-4E39-5D4C-9F19-89E0540DDCA9}" sibTransId="{5255242B-4455-DC4F-9401-20D6E9D3280F}"/>
    <dgm:cxn modelId="{26A0C493-C8C5-5A42-B462-41C08E5E630B}" srcId="{BCB7198F-15F8-B748-A3F4-1654961DA863}" destId="{E5F7A832-2D89-7D4F-9213-8E29C8F90F64}" srcOrd="0" destOrd="0" parTransId="{6B89CBD8-59C3-394F-9C13-4548E4A062B2}" sibTransId="{9985A123-A152-8842-B4EB-1A4DC7242DDE}"/>
    <dgm:cxn modelId="{D58ACC67-EE29-0E4A-BD8A-E67A9CEF005F}" type="presOf" srcId="{AF6F15C3-DFB9-7148-9794-3DD801240961}" destId="{C1393CF0-C85C-EF43-8719-6011FF6B956C}" srcOrd="0" destOrd="0" presId="urn:microsoft.com/office/officeart/2005/8/layout/hList1"/>
    <dgm:cxn modelId="{4C5AB5B2-1838-C348-99A5-3609F3738483}" type="presOf" srcId="{A91F7D0C-20C5-8F4E-A35F-9D7B3D1D8504}" destId="{D959A3C3-B865-6246-B4E6-CD5FC3FD2028}" srcOrd="0" destOrd="0" presId="urn:microsoft.com/office/officeart/2005/8/layout/hList1"/>
    <dgm:cxn modelId="{1A351A05-C671-4F4A-96AA-B7B01735E18C}" srcId="{AF6F15C3-DFB9-7148-9794-3DD801240961}" destId="{2918C2BF-E829-4F41-B2EB-33F63BD87964}" srcOrd="5" destOrd="0" parTransId="{FB0B25FB-8AD1-6044-967A-F2234863FB8E}" sibTransId="{227BF4D9-6B03-AE44-9CEB-5A02BAE91065}"/>
    <dgm:cxn modelId="{B90CF403-045D-C04C-9DF1-8CDB372A4A33}" srcId="{314CE12F-04F5-6741-BF02-74D4EC8F8B14}" destId="{578AB21F-84B7-004F-A374-80D79B1271F2}" srcOrd="7" destOrd="0" parTransId="{E33CC880-1B65-EE4D-A38C-031E74525633}" sibTransId="{BB5F3C86-09F8-B143-A073-68D05CD2F44B}"/>
    <dgm:cxn modelId="{C8875F3D-DDA3-9D41-BFA2-0486B779EEED}" type="presOf" srcId="{8E7C5B97-0860-1B44-A008-17CC226BF1C5}" destId="{C1A56E3F-9A3F-0C44-AB4C-4AAAE40BAD6D}" srcOrd="0" destOrd="0" presId="urn:microsoft.com/office/officeart/2005/8/layout/hList1"/>
    <dgm:cxn modelId="{BDD2B5CF-DBC1-6F45-85F1-3090E9234BC2}" srcId="{BCB7198F-15F8-B748-A3F4-1654961DA863}" destId="{8BA3DA81-4477-3D48-B98E-006457E4775C}" srcOrd="2" destOrd="0" parTransId="{9BA01CEC-D4C7-D246-BA78-C7E1045BF179}" sibTransId="{69351D87-E985-3D47-BAFF-B9DE36D499CD}"/>
    <dgm:cxn modelId="{5FF3B392-9B14-F74A-BF6C-9CF16A0EFCB9}" type="presOf" srcId="{6BC8515C-C4A0-5742-837B-E2B6A0B41C14}" destId="{D959A3C3-B865-6246-B4E6-CD5FC3FD2028}" srcOrd="0" destOrd="1" presId="urn:microsoft.com/office/officeart/2005/8/layout/hList1"/>
    <dgm:cxn modelId="{6AE6332C-BCE2-D043-ACC6-3E383DB14DAB}" type="presOf" srcId="{B0D4169D-3A71-C044-AC0F-F57B43610547}" destId="{E2970FA2-B0D3-5C4A-9238-2046A4732C98}" srcOrd="0" destOrd="3" presId="urn:microsoft.com/office/officeart/2005/8/layout/hList1"/>
    <dgm:cxn modelId="{B75E3A76-6568-194A-8AF4-437E51BD3418}" type="presOf" srcId="{0198E143-9EF0-D54A-8A4F-48D8F9740890}" destId="{C1A56E3F-9A3F-0C44-AB4C-4AAAE40BAD6D}" srcOrd="0" destOrd="3" presId="urn:microsoft.com/office/officeart/2005/8/layout/hList1"/>
    <dgm:cxn modelId="{4E76919D-CEC9-2748-AF84-65325D8994CA}" srcId="{AF6F15C3-DFB9-7148-9794-3DD801240961}" destId="{A91F7D0C-20C5-8F4E-A35F-9D7B3D1D8504}" srcOrd="0" destOrd="0" parTransId="{CDDC62E2-49BB-824E-B594-17EAE6D608D5}" sibTransId="{2D904918-E4AC-5D4E-A047-E075FE131A53}"/>
    <dgm:cxn modelId="{2F09B5DC-30E0-3748-9E26-93ED08A7AA9C}" type="presOf" srcId="{55349F77-DF33-3B4C-A4C1-4F80817A7B8B}" destId="{E2970FA2-B0D3-5C4A-9238-2046A4732C98}" srcOrd="0" destOrd="1" presId="urn:microsoft.com/office/officeart/2005/8/layout/hList1"/>
    <dgm:cxn modelId="{9C6B671E-70D5-7647-8748-AB0A06902342}" srcId="{D832452E-9525-D64D-A6C7-AD12EEDB7B9A}" destId="{BCB7198F-15F8-B748-A3F4-1654961DA863}" srcOrd="3" destOrd="0" parTransId="{322E1CE4-E6A3-5D47-8BCA-DE274259504C}" sibTransId="{913288E9-DDFD-A94E-8952-969AB35A6489}"/>
    <dgm:cxn modelId="{E89E9DDE-E8DD-2A46-9388-CDD801985D59}" type="presOf" srcId="{081C058B-F2A8-5A42-800C-8F6EE8ADA99D}" destId="{C1A56E3F-9A3F-0C44-AB4C-4AAAE40BAD6D}" srcOrd="0" destOrd="6" presId="urn:microsoft.com/office/officeart/2005/8/layout/hList1"/>
    <dgm:cxn modelId="{879DEF87-CCE6-254B-A1D3-E858A968775C}" type="presOf" srcId="{FAC9C621-D301-B449-9E16-2588F6EC921F}" destId="{D959A3C3-B865-6246-B4E6-CD5FC3FD2028}" srcOrd="0" destOrd="2" presId="urn:microsoft.com/office/officeart/2005/8/layout/hList1"/>
    <dgm:cxn modelId="{06B3CEA9-07F9-274D-BE10-07744110636B}" type="presOf" srcId="{BCB7198F-15F8-B748-A3F4-1654961DA863}" destId="{0532103C-D4A5-8C4E-9CC8-1AB2715D85E3}" srcOrd="0" destOrd="0" presId="urn:microsoft.com/office/officeart/2005/8/layout/hList1"/>
    <dgm:cxn modelId="{34370989-1711-B84C-979C-622961755B69}" srcId="{AF6F15C3-DFB9-7148-9794-3DD801240961}" destId="{6BC8515C-C4A0-5742-837B-E2B6A0B41C14}" srcOrd="1" destOrd="0" parTransId="{4CA47B87-1E4E-204B-8D33-11F83789D61C}" sibTransId="{83B81227-9AA4-0E4C-9C89-5016E66A1925}"/>
    <dgm:cxn modelId="{6E98A9A2-6C59-2446-A6F6-5E1DEBA2DDCC}" type="presOf" srcId="{2CD93C65-3335-BC4F-8BDA-1C99166730DF}" destId="{68D71832-09B9-CB44-8BAB-E90F22D08ECD}" srcOrd="0" destOrd="0" presId="urn:microsoft.com/office/officeart/2005/8/layout/hList1"/>
    <dgm:cxn modelId="{444F90FE-78F6-8E49-8621-6ADD9BF60D81}" type="presParOf" srcId="{EE7B63BF-B626-1445-8BE9-B53C5AB90F95}" destId="{D0BAE416-B785-1D48-8048-D7F494674397}" srcOrd="0" destOrd="0" presId="urn:microsoft.com/office/officeart/2005/8/layout/hList1"/>
    <dgm:cxn modelId="{0A5A1E7D-2509-8E4B-9E62-1C59319079FC}" type="presParOf" srcId="{D0BAE416-B785-1D48-8048-D7F494674397}" destId="{09666539-913E-E044-A381-E7074E5E5C6E}" srcOrd="0" destOrd="0" presId="urn:microsoft.com/office/officeart/2005/8/layout/hList1"/>
    <dgm:cxn modelId="{88512758-6363-B84A-9411-6C71705AF5DE}" type="presParOf" srcId="{D0BAE416-B785-1D48-8048-D7F494674397}" destId="{C1A56E3F-9A3F-0C44-AB4C-4AAAE40BAD6D}" srcOrd="1" destOrd="0" presId="urn:microsoft.com/office/officeart/2005/8/layout/hList1"/>
    <dgm:cxn modelId="{B31B1597-DF3A-7043-8F6A-99A28CCAFDED}" type="presParOf" srcId="{EE7B63BF-B626-1445-8BE9-B53C5AB90F95}" destId="{2A83BD9E-9230-EF40-B753-B64549163502}" srcOrd="1" destOrd="0" presId="urn:microsoft.com/office/officeart/2005/8/layout/hList1"/>
    <dgm:cxn modelId="{4C00169E-0B58-4647-95FA-C90B33B47752}" type="presParOf" srcId="{EE7B63BF-B626-1445-8BE9-B53C5AB90F95}" destId="{75AFCAC0-3906-574F-B5CE-16D810C6C305}" srcOrd="2" destOrd="0" presId="urn:microsoft.com/office/officeart/2005/8/layout/hList1"/>
    <dgm:cxn modelId="{75A8BA2D-764F-7649-B491-C5CC89DFD080}" type="presParOf" srcId="{75AFCAC0-3906-574F-B5CE-16D810C6C305}" destId="{C1393CF0-C85C-EF43-8719-6011FF6B956C}" srcOrd="0" destOrd="0" presId="urn:microsoft.com/office/officeart/2005/8/layout/hList1"/>
    <dgm:cxn modelId="{E941D55F-73B9-F546-850B-5805CEC1C7CE}" type="presParOf" srcId="{75AFCAC0-3906-574F-B5CE-16D810C6C305}" destId="{D959A3C3-B865-6246-B4E6-CD5FC3FD2028}" srcOrd="1" destOrd="0" presId="urn:microsoft.com/office/officeart/2005/8/layout/hList1"/>
    <dgm:cxn modelId="{242C96A0-EBB4-1542-9F3D-84F51CE16FCC}" type="presParOf" srcId="{EE7B63BF-B626-1445-8BE9-B53C5AB90F95}" destId="{92EC0CE5-ECB9-D447-902F-4912360361CA}" srcOrd="3" destOrd="0" presId="urn:microsoft.com/office/officeart/2005/8/layout/hList1"/>
    <dgm:cxn modelId="{9510DF65-4454-9C4F-9CD8-48A39CA8083D}" type="presParOf" srcId="{EE7B63BF-B626-1445-8BE9-B53C5AB90F95}" destId="{F1C61403-CDE3-D242-886C-CC36CB52DAE2}" srcOrd="4" destOrd="0" presId="urn:microsoft.com/office/officeart/2005/8/layout/hList1"/>
    <dgm:cxn modelId="{CD9F9198-71FF-A240-9DDD-B141F5C6F589}" type="presParOf" srcId="{F1C61403-CDE3-D242-886C-CC36CB52DAE2}" destId="{68D71832-09B9-CB44-8BAB-E90F22D08ECD}" srcOrd="0" destOrd="0" presId="urn:microsoft.com/office/officeart/2005/8/layout/hList1"/>
    <dgm:cxn modelId="{E61B8B1A-7F5D-534E-B22F-5B7D9436F5E2}" type="presParOf" srcId="{F1C61403-CDE3-D242-886C-CC36CB52DAE2}" destId="{6BEF22BD-D37C-CE4C-AF15-38A669BE7182}" srcOrd="1" destOrd="0" presId="urn:microsoft.com/office/officeart/2005/8/layout/hList1"/>
    <dgm:cxn modelId="{2EE08AB1-A13E-1F4C-A78C-EF48C948C55A}" type="presParOf" srcId="{EE7B63BF-B626-1445-8BE9-B53C5AB90F95}" destId="{FDCABBDC-7A2B-894A-BFE1-05F2AB908736}" srcOrd="5" destOrd="0" presId="urn:microsoft.com/office/officeart/2005/8/layout/hList1"/>
    <dgm:cxn modelId="{8FC69A24-3BB3-7640-A7F2-3ED9FB55CE73}" type="presParOf" srcId="{EE7B63BF-B626-1445-8BE9-B53C5AB90F95}" destId="{AF4C401F-50F2-D44B-B69B-241737F1B630}" srcOrd="6" destOrd="0" presId="urn:microsoft.com/office/officeart/2005/8/layout/hList1"/>
    <dgm:cxn modelId="{03121D1F-AB39-4846-AF53-3AE1AE354ECC}" type="presParOf" srcId="{AF4C401F-50F2-D44B-B69B-241737F1B630}" destId="{0532103C-D4A5-8C4E-9CC8-1AB2715D85E3}" srcOrd="0" destOrd="0" presId="urn:microsoft.com/office/officeart/2005/8/layout/hList1"/>
    <dgm:cxn modelId="{BB424CCD-DEE5-9947-9B3E-CA7ABAEE3B19}" type="presParOf" srcId="{AF4C401F-50F2-D44B-B69B-241737F1B630}" destId="{E2970FA2-B0D3-5C4A-9238-2046A4732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32452E-9525-D64D-A6C7-AD12EEDB7B9A}"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314CE12F-04F5-6741-BF02-74D4EC8F8B14}">
      <dgm:prSet phldrT="[Text]" custT="1"/>
      <dgm:spPr/>
      <dgm:t>
        <a:bodyPr/>
        <a:lstStyle/>
        <a:p>
          <a:r>
            <a:rPr lang="en-US" sz="1300" b="1" dirty="0" smtClean="0"/>
            <a:t>Year 1 </a:t>
          </a:r>
        </a:p>
        <a:p>
          <a:r>
            <a:rPr lang="en-US" sz="1300" b="1" dirty="0" smtClean="0"/>
            <a:t>(2015/16 school year)</a:t>
          </a:r>
          <a:endParaRPr lang="en-US" sz="1300" b="1" dirty="0"/>
        </a:p>
      </dgm:t>
    </dgm:pt>
    <dgm:pt modelId="{CAA01DBA-31F1-1749-9F5A-4D668070C35E}" type="parTrans" cxnId="{ECC1EB72-7C85-F74C-9895-179C19BF9834}">
      <dgm:prSet/>
      <dgm:spPr/>
      <dgm:t>
        <a:bodyPr/>
        <a:lstStyle/>
        <a:p>
          <a:endParaRPr lang="en-US"/>
        </a:p>
      </dgm:t>
    </dgm:pt>
    <dgm:pt modelId="{16F27F78-4D54-4649-97BA-F5940433EDA8}" type="sibTrans" cxnId="{ECC1EB72-7C85-F74C-9895-179C19BF9834}">
      <dgm:prSet/>
      <dgm:spPr/>
      <dgm:t>
        <a:bodyPr/>
        <a:lstStyle/>
        <a:p>
          <a:endParaRPr lang="en-US"/>
        </a:p>
      </dgm:t>
    </dgm:pt>
    <dgm:pt modelId="{8E7C5B97-0860-1B44-A008-17CC226BF1C5}">
      <dgm:prSet phldrT="[Text]"/>
      <dgm:spPr/>
      <dgm:t>
        <a:bodyPr/>
        <a:lstStyle/>
        <a:p>
          <a:endParaRPr lang="en-US" dirty="0"/>
        </a:p>
      </dgm:t>
    </dgm:pt>
    <dgm:pt modelId="{A1D55177-4E39-5D4C-9F19-89E0540DDCA9}" type="parTrans" cxnId="{D4060906-0E26-4743-8563-97A3FB73B927}">
      <dgm:prSet/>
      <dgm:spPr/>
      <dgm:t>
        <a:bodyPr/>
        <a:lstStyle/>
        <a:p>
          <a:endParaRPr lang="en-US"/>
        </a:p>
      </dgm:t>
    </dgm:pt>
    <dgm:pt modelId="{5255242B-4455-DC4F-9401-20D6E9D3280F}" type="sibTrans" cxnId="{D4060906-0E26-4743-8563-97A3FB73B927}">
      <dgm:prSet/>
      <dgm:spPr/>
      <dgm:t>
        <a:bodyPr/>
        <a:lstStyle/>
        <a:p>
          <a:endParaRPr lang="en-US"/>
        </a:p>
      </dgm:t>
    </dgm:pt>
    <dgm:pt modelId="{2CD93C65-3335-BC4F-8BDA-1C99166730DF}">
      <dgm:prSet phldrT="[Text]"/>
      <dgm:spPr/>
      <dgm:t>
        <a:bodyPr/>
        <a:lstStyle/>
        <a:p>
          <a:r>
            <a:rPr lang="en-US" b="1" dirty="0" smtClean="0"/>
            <a:t>Year 3</a:t>
          </a:r>
        </a:p>
        <a:p>
          <a:r>
            <a:rPr lang="en-US" b="1" dirty="0" smtClean="0"/>
            <a:t>(2017/18 school year)</a:t>
          </a:r>
          <a:endParaRPr lang="en-US" b="1" dirty="0"/>
        </a:p>
      </dgm:t>
    </dgm:pt>
    <dgm:pt modelId="{3253F378-F017-2A47-8B76-06F1CAF521C7}" type="parTrans" cxnId="{15C1B635-391A-AE4B-BAAE-1AA4F21E9ED9}">
      <dgm:prSet/>
      <dgm:spPr/>
      <dgm:t>
        <a:bodyPr/>
        <a:lstStyle/>
        <a:p>
          <a:endParaRPr lang="en-US"/>
        </a:p>
      </dgm:t>
    </dgm:pt>
    <dgm:pt modelId="{80F66340-3E5D-1041-823B-E31D64C69FCE}" type="sibTrans" cxnId="{15C1B635-391A-AE4B-BAAE-1AA4F21E9ED9}">
      <dgm:prSet/>
      <dgm:spPr/>
      <dgm:t>
        <a:bodyPr/>
        <a:lstStyle/>
        <a:p>
          <a:endParaRPr lang="en-US"/>
        </a:p>
      </dgm:t>
    </dgm:pt>
    <dgm:pt modelId="{B90203E5-32FE-9643-AC97-3268FB9B6942}">
      <dgm:prSet phldrT="[Text]"/>
      <dgm:spPr/>
      <dgm:t>
        <a:bodyPr/>
        <a:lstStyle/>
        <a:p>
          <a:endParaRPr lang="en-US" dirty="0"/>
        </a:p>
      </dgm:t>
    </dgm:pt>
    <dgm:pt modelId="{92E2C901-0691-EF40-99ED-19AD24CC99B4}" type="parTrans" cxnId="{D51A6BE1-5924-4E4C-9493-0557AAB80CA8}">
      <dgm:prSet/>
      <dgm:spPr/>
      <dgm:t>
        <a:bodyPr/>
        <a:lstStyle/>
        <a:p>
          <a:endParaRPr lang="en-US"/>
        </a:p>
      </dgm:t>
    </dgm:pt>
    <dgm:pt modelId="{0D835443-1C27-0248-AE23-609B49ABB369}" type="sibTrans" cxnId="{D51A6BE1-5924-4E4C-9493-0557AAB80CA8}">
      <dgm:prSet/>
      <dgm:spPr/>
      <dgm:t>
        <a:bodyPr/>
        <a:lstStyle/>
        <a:p>
          <a:endParaRPr lang="en-US"/>
        </a:p>
      </dgm:t>
    </dgm:pt>
    <dgm:pt modelId="{BCB7198F-15F8-B748-A3F4-1654961DA863}">
      <dgm:prSet phldrT="[Text]"/>
      <dgm:spPr/>
      <dgm:t>
        <a:bodyPr/>
        <a:lstStyle/>
        <a:p>
          <a:r>
            <a:rPr lang="en-US" b="1" dirty="0" smtClean="0"/>
            <a:t>Year 4</a:t>
          </a:r>
        </a:p>
        <a:p>
          <a:r>
            <a:rPr lang="en-US" b="1" dirty="0" smtClean="0"/>
            <a:t>(2018 /19 school year)</a:t>
          </a:r>
          <a:endParaRPr lang="en-US" b="1" dirty="0"/>
        </a:p>
      </dgm:t>
    </dgm:pt>
    <dgm:pt modelId="{322E1CE4-E6A3-5D47-8BCA-DE274259504C}" type="parTrans" cxnId="{9C6B671E-70D5-7647-8748-AB0A06902342}">
      <dgm:prSet/>
      <dgm:spPr/>
      <dgm:t>
        <a:bodyPr/>
        <a:lstStyle/>
        <a:p>
          <a:endParaRPr lang="en-US"/>
        </a:p>
      </dgm:t>
    </dgm:pt>
    <dgm:pt modelId="{913288E9-DDFD-A94E-8952-969AB35A6489}" type="sibTrans" cxnId="{9C6B671E-70D5-7647-8748-AB0A06902342}">
      <dgm:prSet/>
      <dgm:spPr/>
      <dgm:t>
        <a:bodyPr/>
        <a:lstStyle/>
        <a:p>
          <a:endParaRPr lang="en-US"/>
        </a:p>
      </dgm:t>
    </dgm:pt>
    <dgm:pt modelId="{E5F7A832-2D89-7D4F-9213-8E29C8F90F64}">
      <dgm:prSet phldrT="[Text]"/>
      <dgm:spPr/>
      <dgm:t>
        <a:bodyPr/>
        <a:lstStyle/>
        <a:p>
          <a:r>
            <a:rPr lang="en-US" dirty="0" smtClean="0"/>
            <a:t>Continue to engage in partnership with the school as it grows. Parent involvement is so valued in the school and has been instrumental in the development of SETNS over the last 4-5 years.</a:t>
          </a:r>
          <a:endParaRPr lang="en-US" dirty="0"/>
        </a:p>
      </dgm:t>
    </dgm:pt>
    <dgm:pt modelId="{6B89CBD8-59C3-394F-9C13-4548E4A062B2}" type="parTrans" cxnId="{26A0C493-C8C5-5A42-B462-41C08E5E630B}">
      <dgm:prSet/>
      <dgm:spPr/>
      <dgm:t>
        <a:bodyPr/>
        <a:lstStyle/>
        <a:p>
          <a:endParaRPr lang="en-US"/>
        </a:p>
      </dgm:t>
    </dgm:pt>
    <dgm:pt modelId="{9985A123-A152-8842-B4EB-1A4DC7242DDE}" type="sibTrans" cxnId="{26A0C493-C8C5-5A42-B462-41C08E5E630B}">
      <dgm:prSet/>
      <dgm:spPr/>
      <dgm:t>
        <a:bodyPr/>
        <a:lstStyle/>
        <a:p>
          <a:endParaRPr lang="en-US"/>
        </a:p>
      </dgm:t>
    </dgm:pt>
    <dgm:pt modelId="{AF6F15C3-DFB9-7148-9794-3DD801240961}">
      <dgm:prSet/>
      <dgm:spPr/>
      <dgm:t>
        <a:bodyPr/>
        <a:lstStyle/>
        <a:p>
          <a:r>
            <a:rPr lang="en-US" b="1" dirty="0" smtClean="0"/>
            <a:t>Year 2</a:t>
          </a:r>
        </a:p>
        <a:p>
          <a:r>
            <a:rPr lang="en-US" b="1" dirty="0" smtClean="0"/>
            <a:t>(2016/17 school year)</a:t>
          </a:r>
          <a:endParaRPr lang="en-US" b="1" dirty="0"/>
        </a:p>
      </dgm:t>
    </dgm:pt>
    <dgm:pt modelId="{E555F56C-887D-534A-8CA9-078E878F79B1}" type="parTrans" cxnId="{556D4442-87D7-8B44-ADB1-59FB0FA73167}">
      <dgm:prSet/>
      <dgm:spPr/>
      <dgm:t>
        <a:bodyPr/>
        <a:lstStyle/>
        <a:p>
          <a:endParaRPr lang="en-US"/>
        </a:p>
      </dgm:t>
    </dgm:pt>
    <dgm:pt modelId="{FE231FA1-2EC4-0F4E-BBCF-BEB48C0C5CE0}" type="sibTrans" cxnId="{556D4442-87D7-8B44-ADB1-59FB0FA73167}">
      <dgm:prSet/>
      <dgm:spPr/>
      <dgm:t>
        <a:bodyPr/>
        <a:lstStyle/>
        <a:p>
          <a:endParaRPr lang="en-US"/>
        </a:p>
      </dgm:t>
    </dgm:pt>
    <dgm:pt modelId="{A91F7D0C-20C5-8F4E-A35F-9D7B3D1D8504}">
      <dgm:prSet/>
      <dgm:spPr/>
      <dgm:t>
        <a:bodyPr/>
        <a:lstStyle/>
        <a:p>
          <a:endParaRPr lang="en-US" dirty="0"/>
        </a:p>
      </dgm:t>
    </dgm:pt>
    <dgm:pt modelId="{CDDC62E2-49BB-824E-B594-17EAE6D608D5}" type="parTrans" cxnId="{4E76919D-CEC9-2748-AF84-65325D8994CA}">
      <dgm:prSet/>
      <dgm:spPr/>
      <dgm:t>
        <a:bodyPr/>
        <a:lstStyle/>
        <a:p>
          <a:endParaRPr lang="en-US"/>
        </a:p>
      </dgm:t>
    </dgm:pt>
    <dgm:pt modelId="{2D904918-E4AC-5D4E-A047-E075FE131A53}" type="sibTrans" cxnId="{4E76919D-CEC9-2748-AF84-65325D8994CA}">
      <dgm:prSet/>
      <dgm:spPr/>
      <dgm:t>
        <a:bodyPr/>
        <a:lstStyle/>
        <a:p>
          <a:endParaRPr lang="en-US"/>
        </a:p>
      </dgm:t>
    </dgm:pt>
    <dgm:pt modelId="{1E488913-D4E6-2949-A0AE-47C12B459C7D}">
      <dgm:prSet/>
      <dgm:spPr/>
      <dgm:t>
        <a:bodyPr/>
        <a:lstStyle/>
        <a:p>
          <a:r>
            <a:rPr lang="en-US" smtClean="0"/>
            <a:t>Donate good quality books to the school library</a:t>
          </a:r>
          <a:endParaRPr lang="en-US"/>
        </a:p>
      </dgm:t>
    </dgm:pt>
    <dgm:pt modelId="{1D2D00B7-C8CE-B54B-8373-D773593E0D9F}" type="parTrans" cxnId="{1609E751-E4CD-D54C-9978-556D579DE656}">
      <dgm:prSet/>
      <dgm:spPr/>
      <dgm:t>
        <a:bodyPr/>
        <a:lstStyle/>
        <a:p>
          <a:endParaRPr lang="en-US"/>
        </a:p>
      </dgm:t>
    </dgm:pt>
    <dgm:pt modelId="{14FF0112-0F6B-3743-8A48-A6FE868C26F7}" type="sibTrans" cxnId="{1609E751-E4CD-D54C-9978-556D579DE656}">
      <dgm:prSet/>
      <dgm:spPr/>
      <dgm:t>
        <a:bodyPr/>
        <a:lstStyle/>
        <a:p>
          <a:endParaRPr lang="en-US"/>
        </a:p>
      </dgm:t>
    </dgm:pt>
    <dgm:pt modelId="{D0BF949D-E04F-DF47-A5A5-042E682E740D}">
      <dgm:prSet/>
      <dgm:spPr/>
      <dgm:t>
        <a:bodyPr/>
        <a:lstStyle/>
        <a:p>
          <a:r>
            <a:rPr lang="en-US" dirty="0" smtClean="0"/>
            <a:t>Increase in voluntary contributions would allow for more school trips/excursions (which came from pupil feedback)</a:t>
          </a:r>
          <a:endParaRPr lang="en-US" dirty="0"/>
        </a:p>
      </dgm:t>
    </dgm:pt>
    <dgm:pt modelId="{ED1B27B3-6281-AA4E-8FBF-EAF76F54C187}" type="parTrans" cxnId="{1FA025A5-BC40-9641-B46E-93C87231B29E}">
      <dgm:prSet/>
      <dgm:spPr/>
      <dgm:t>
        <a:bodyPr/>
        <a:lstStyle/>
        <a:p>
          <a:endParaRPr lang="en-US"/>
        </a:p>
      </dgm:t>
    </dgm:pt>
    <dgm:pt modelId="{6ED33381-B1CA-4F47-9FCB-9D1A37CFDC20}" type="sibTrans" cxnId="{1FA025A5-BC40-9641-B46E-93C87231B29E}">
      <dgm:prSet/>
      <dgm:spPr/>
      <dgm:t>
        <a:bodyPr/>
        <a:lstStyle/>
        <a:p>
          <a:endParaRPr lang="en-US"/>
        </a:p>
      </dgm:t>
    </dgm:pt>
    <dgm:pt modelId="{FB814802-3B15-3343-8A21-99045DEDA163}">
      <dgm:prSet/>
      <dgm:spPr/>
      <dgm:t>
        <a:bodyPr/>
        <a:lstStyle/>
        <a:p>
          <a:r>
            <a:rPr lang="en-US" dirty="0" smtClean="0"/>
            <a:t>Be advocates for the school: promote the school to safeguard pupil numbers on online forums, by word of mouth, like </a:t>
          </a:r>
          <a:r>
            <a:rPr lang="en-US" dirty="0" err="1" smtClean="0"/>
            <a:t>facebook</a:t>
          </a:r>
          <a:r>
            <a:rPr lang="en-US" dirty="0" smtClean="0"/>
            <a:t> posts </a:t>
          </a:r>
          <a:r>
            <a:rPr lang="en-US" dirty="0" err="1" smtClean="0"/>
            <a:t>etc</a:t>
          </a:r>
          <a:endParaRPr lang="en-US" dirty="0"/>
        </a:p>
      </dgm:t>
    </dgm:pt>
    <dgm:pt modelId="{9E811019-6F35-0A41-8C71-FB98EE1E898E}" type="parTrans" cxnId="{B71F4385-48A4-0648-9DBB-420B9C46B8E1}">
      <dgm:prSet/>
      <dgm:spPr/>
      <dgm:t>
        <a:bodyPr/>
        <a:lstStyle/>
        <a:p>
          <a:endParaRPr lang="en-US"/>
        </a:p>
      </dgm:t>
    </dgm:pt>
    <dgm:pt modelId="{9108DCE5-D550-7040-A715-DF8AA453CF7C}" type="sibTrans" cxnId="{B71F4385-48A4-0648-9DBB-420B9C46B8E1}">
      <dgm:prSet/>
      <dgm:spPr/>
      <dgm:t>
        <a:bodyPr/>
        <a:lstStyle/>
        <a:p>
          <a:endParaRPr lang="en-US"/>
        </a:p>
      </dgm:t>
    </dgm:pt>
    <dgm:pt modelId="{9F58C727-9DCA-294C-93C8-9E5B208C77A1}">
      <dgm:prSet/>
      <dgm:spPr/>
      <dgm:t>
        <a:bodyPr/>
        <a:lstStyle/>
        <a:p>
          <a:r>
            <a:rPr lang="en-US" smtClean="0"/>
            <a:t>Volunteers for walking bus</a:t>
          </a:r>
          <a:endParaRPr lang="en-US"/>
        </a:p>
      </dgm:t>
    </dgm:pt>
    <dgm:pt modelId="{BAB6AFDC-ACC0-BE44-83C7-DE05C188FB10}" type="parTrans" cxnId="{FABF6785-2908-BE4C-9959-46C61E9C8B82}">
      <dgm:prSet/>
      <dgm:spPr/>
      <dgm:t>
        <a:bodyPr/>
        <a:lstStyle/>
        <a:p>
          <a:endParaRPr lang="en-US"/>
        </a:p>
      </dgm:t>
    </dgm:pt>
    <dgm:pt modelId="{89CCB0CA-41AF-2940-A9B1-A2E69AD45C7C}" type="sibTrans" cxnId="{FABF6785-2908-BE4C-9959-46C61E9C8B82}">
      <dgm:prSet/>
      <dgm:spPr/>
      <dgm:t>
        <a:bodyPr/>
        <a:lstStyle/>
        <a:p>
          <a:endParaRPr lang="en-US"/>
        </a:p>
      </dgm:t>
    </dgm:pt>
    <dgm:pt modelId="{B83A3AFF-A7B3-9B4E-B06C-905F635A24A0}">
      <dgm:prSet/>
      <dgm:spPr/>
      <dgm:t>
        <a:bodyPr/>
        <a:lstStyle/>
        <a:p>
          <a:r>
            <a:rPr lang="en-US" dirty="0" smtClean="0"/>
            <a:t>Volunteers to help out with school sports team when in place</a:t>
          </a:r>
          <a:endParaRPr lang="en-US" dirty="0"/>
        </a:p>
      </dgm:t>
    </dgm:pt>
    <dgm:pt modelId="{A09F6022-0505-A54D-9444-1F67773F9EA1}" type="parTrans" cxnId="{4D0ACAC5-4011-E843-8A4F-A7718F8D947B}">
      <dgm:prSet/>
      <dgm:spPr/>
      <dgm:t>
        <a:bodyPr/>
        <a:lstStyle/>
        <a:p>
          <a:endParaRPr lang="en-US"/>
        </a:p>
      </dgm:t>
    </dgm:pt>
    <dgm:pt modelId="{34BD9089-005F-5C46-A160-BD1B9DE11BC8}" type="sibTrans" cxnId="{4D0ACAC5-4011-E843-8A4F-A7718F8D947B}">
      <dgm:prSet/>
      <dgm:spPr/>
      <dgm:t>
        <a:bodyPr/>
        <a:lstStyle/>
        <a:p>
          <a:endParaRPr lang="en-US"/>
        </a:p>
      </dgm:t>
    </dgm:pt>
    <dgm:pt modelId="{F2874BBB-238A-404C-8AE3-AE5748F8823A}">
      <dgm:prSet/>
      <dgm:spPr/>
      <dgm:t>
        <a:bodyPr/>
        <a:lstStyle/>
        <a:p>
          <a:r>
            <a:rPr lang="en-US" dirty="0" smtClean="0"/>
            <a:t>Volunteers to run yoga workshop with pupils</a:t>
          </a:r>
          <a:endParaRPr lang="en-US" dirty="0"/>
        </a:p>
      </dgm:t>
    </dgm:pt>
    <dgm:pt modelId="{1D5E0CCD-7D28-0E46-AAA8-5972ECC0FAFF}" type="parTrans" cxnId="{2277000D-EAAB-F144-A673-FA3B37819CFA}">
      <dgm:prSet/>
      <dgm:spPr/>
      <dgm:t>
        <a:bodyPr/>
        <a:lstStyle/>
        <a:p>
          <a:endParaRPr lang="en-US"/>
        </a:p>
      </dgm:t>
    </dgm:pt>
    <dgm:pt modelId="{899AE359-BA03-764C-9CA1-D12E05C38878}" type="sibTrans" cxnId="{2277000D-EAAB-F144-A673-FA3B37819CFA}">
      <dgm:prSet/>
      <dgm:spPr/>
      <dgm:t>
        <a:bodyPr/>
        <a:lstStyle/>
        <a:p>
          <a:endParaRPr lang="en-US"/>
        </a:p>
      </dgm:t>
    </dgm:pt>
    <dgm:pt modelId="{6AACFCFE-2341-B94C-AFA5-72F615ACF5FA}">
      <dgm:prSet/>
      <dgm:spPr/>
      <dgm:t>
        <a:bodyPr/>
        <a:lstStyle/>
        <a:p>
          <a:r>
            <a:rPr lang="en-US" dirty="0" smtClean="0"/>
            <a:t>Volunteers to run Ready set go </a:t>
          </a:r>
          <a:r>
            <a:rPr lang="en-US" dirty="0" err="1" smtClean="0"/>
            <a:t>maths</a:t>
          </a:r>
          <a:r>
            <a:rPr lang="en-US" dirty="0" smtClean="0"/>
            <a:t> in JI and SI</a:t>
          </a:r>
          <a:endParaRPr lang="en-US" dirty="0"/>
        </a:p>
      </dgm:t>
    </dgm:pt>
    <dgm:pt modelId="{6521ACA5-8AF0-1B4E-8CEB-A407C74F9EBC}" type="parTrans" cxnId="{A827C84B-ECF0-2845-B2DA-B729F59B7EBA}">
      <dgm:prSet/>
      <dgm:spPr/>
      <dgm:t>
        <a:bodyPr/>
        <a:lstStyle/>
        <a:p>
          <a:endParaRPr lang="en-US"/>
        </a:p>
      </dgm:t>
    </dgm:pt>
    <dgm:pt modelId="{7F2771DD-3EC2-854C-9EE3-8B5161197A0D}" type="sibTrans" cxnId="{A827C84B-ECF0-2845-B2DA-B729F59B7EBA}">
      <dgm:prSet/>
      <dgm:spPr/>
      <dgm:t>
        <a:bodyPr/>
        <a:lstStyle/>
        <a:p>
          <a:endParaRPr lang="en-US"/>
        </a:p>
      </dgm:t>
    </dgm:pt>
    <dgm:pt modelId="{918CBB26-146D-874C-966C-B3D0FDEACDAB}">
      <dgm:prSet/>
      <dgm:spPr/>
      <dgm:t>
        <a:bodyPr/>
        <a:lstStyle/>
        <a:p>
          <a:r>
            <a:rPr lang="en-US" smtClean="0"/>
            <a:t>Engage in walking, cycling, scooting to school when possible</a:t>
          </a:r>
          <a:endParaRPr lang="en-US"/>
        </a:p>
      </dgm:t>
    </dgm:pt>
    <dgm:pt modelId="{68F33DA4-DDC2-F443-99D4-A3930F72DC86}" type="parTrans" cxnId="{55CB1B8B-A195-F840-95DD-A95CC3137F15}">
      <dgm:prSet/>
      <dgm:spPr/>
      <dgm:t>
        <a:bodyPr/>
        <a:lstStyle/>
        <a:p>
          <a:endParaRPr lang="en-US"/>
        </a:p>
      </dgm:t>
    </dgm:pt>
    <dgm:pt modelId="{7A813895-53A7-9F49-B1C3-C463826809BB}" type="sibTrans" cxnId="{55CB1B8B-A195-F840-95DD-A95CC3137F15}">
      <dgm:prSet/>
      <dgm:spPr/>
      <dgm:t>
        <a:bodyPr/>
        <a:lstStyle/>
        <a:p>
          <a:endParaRPr lang="en-US"/>
        </a:p>
      </dgm:t>
    </dgm:pt>
    <dgm:pt modelId="{449A6145-3CAF-D141-91BD-4C927FA32ABF}">
      <dgm:prSet/>
      <dgm:spPr/>
      <dgm:t>
        <a:bodyPr/>
        <a:lstStyle/>
        <a:p>
          <a:r>
            <a:rPr lang="en-US" smtClean="0"/>
            <a:t>Volunteers for school garden</a:t>
          </a:r>
          <a:endParaRPr lang="en-US"/>
        </a:p>
      </dgm:t>
    </dgm:pt>
    <dgm:pt modelId="{EC8A9AFD-BCC1-F942-A2D2-81A06783AD5A}" type="parTrans" cxnId="{577E774B-2B2A-4940-8A0A-AC0350644326}">
      <dgm:prSet/>
      <dgm:spPr/>
      <dgm:t>
        <a:bodyPr/>
        <a:lstStyle/>
        <a:p>
          <a:endParaRPr lang="en-US"/>
        </a:p>
      </dgm:t>
    </dgm:pt>
    <dgm:pt modelId="{5694F129-D797-6C42-9446-3E26790547CC}" type="sibTrans" cxnId="{577E774B-2B2A-4940-8A0A-AC0350644326}">
      <dgm:prSet/>
      <dgm:spPr/>
      <dgm:t>
        <a:bodyPr/>
        <a:lstStyle/>
        <a:p>
          <a:endParaRPr lang="en-US"/>
        </a:p>
      </dgm:t>
    </dgm:pt>
    <dgm:pt modelId="{D02188A0-5D83-844B-8BDC-D65B5784C6EE}">
      <dgm:prSet/>
      <dgm:spPr/>
      <dgm:t>
        <a:bodyPr/>
        <a:lstStyle/>
        <a:p>
          <a:r>
            <a:rPr lang="en-US" dirty="0" smtClean="0"/>
            <a:t>Volunteers for ICT work with pupils </a:t>
          </a:r>
          <a:r>
            <a:rPr lang="en-US" dirty="0" err="1" smtClean="0"/>
            <a:t>eg</a:t>
          </a:r>
          <a:r>
            <a:rPr lang="en-US" dirty="0" smtClean="0"/>
            <a:t> </a:t>
          </a:r>
          <a:r>
            <a:rPr lang="en-US" dirty="0" err="1" smtClean="0"/>
            <a:t>lightbot</a:t>
          </a:r>
          <a:endParaRPr lang="en-US" dirty="0"/>
        </a:p>
      </dgm:t>
    </dgm:pt>
    <dgm:pt modelId="{578399F6-7A53-C848-8EF2-3B2795BE8AE6}" type="parTrans" cxnId="{050D14CE-445D-544E-928F-4E965E2562C4}">
      <dgm:prSet/>
      <dgm:spPr/>
      <dgm:t>
        <a:bodyPr/>
        <a:lstStyle/>
        <a:p>
          <a:endParaRPr lang="en-US"/>
        </a:p>
      </dgm:t>
    </dgm:pt>
    <dgm:pt modelId="{E0747420-E497-C64F-8A6D-81CEB7903D46}" type="sibTrans" cxnId="{050D14CE-445D-544E-928F-4E965E2562C4}">
      <dgm:prSet/>
      <dgm:spPr/>
      <dgm:t>
        <a:bodyPr/>
        <a:lstStyle/>
        <a:p>
          <a:endParaRPr lang="en-US"/>
        </a:p>
      </dgm:t>
    </dgm:pt>
    <dgm:pt modelId="{C1732FC2-FBBD-6647-8E7A-C7563C052D50}">
      <dgm:prSet/>
      <dgm:spPr/>
      <dgm:t>
        <a:bodyPr/>
        <a:lstStyle/>
        <a:p>
          <a:r>
            <a:rPr lang="en-US" dirty="0" err="1" smtClean="0"/>
            <a:t>Familiarise</a:t>
          </a:r>
          <a:r>
            <a:rPr lang="en-US" dirty="0" smtClean="0"/>
            <a:t> themselves with school policies on the website</a:t>
          </a:r>
          <a:endParaRPr lang="en-US" dirty="0"/>
        </a:p>
      </dgm:t>
    </dgm:pt>
    <dgm:pt modelId="{9CCA503B-6BAF-6244-B542-4F850C6B24A4}" type="parTrans" cxnId="{064CFCE9-8C04-3547-BF8C-9EEDDA8F89EE}">
      <dgm:prSet/>
      <dgm:spPr/>
    </dgm:pt>
    <dgm:pt modelId="{07DAB73F-47EA-5746-85D2-ADD42DBEF5E2}" type="sibTrans" cxnId="{064CFCE9-8C04-3547-BF8C-9EEDDA8F89EE}">
      <dgm:prSet/>
      <dgm:spPr/>
    </dgm:pt>
    <dgm:pt modelId="{E159F457-353D-D346-BF1C-0DDA1D6F97C6}">
      <dgm:prSet/>
      <dgm:spPr/>
      <dgm:t>
        <a:bodyPr/>
        <a:lstStyle/>
        <a:p>
          <a:r>
            <a:rPr lang="en-US" dirty="0" smtClean="0"/>
            <a:t>Understanding that all parents are automatically part of the parents association </a:t>
          </a:r>
          <a:endParaRPr lang="en-US" dirty="0"/>
        </a:p>
      </dgm:t>
    </dgm:pt>
    <dgm:pt modelId="{5E442BE7-5397-EC4C-B0D5-18566BD3EF1F}" type="parTrans" cxnId="{F41CB5BD-3AA5-F341-8181-045053F32FFF}">
      <dgm:prSet/>
      <dgm:spPr/>
    </dgm:pt>
    <dgm:pt modelId="{CBBE71A3-30FB-2642-B35A-3FDA2A421E3C}" type="sibTrans" cxnId="{F41CB5BD-3AA5-F341-8181-045053F32FFF}">
      <dgm:prSet/>
      <dgm:spPr/>
    </dgm:pt>
    <dgm:pt modelId="{3840E00B-40F0-A144-8226-E552FE46DF86}">
      <dgm:prSet/>
      <dgm:spPr/>
      <dgm:t>
        <a:bodyPr/>
        <a:lstStyle/>
        <a:p>
          <a:r>
            <a:rPr lang="en-US" dirty="0" smtClean="0"/>
            <a:t>Help with move to new building, whether it be giving time to pack, muscle to move, or just patience as we iron out the kinks.</a:t>
          </a:r>
          <a:endParaRPr lang="en-US" dirty="0"/>
        </a:p>
      </dgm:t>
    </dgm:pt>
    <dgm:pt modelId="{AE7FCCA3-AF67-2049-82AC-F5C13C08521F}" type="parTrans" cxnId="{E0319818-8697-C84B-9575-A9500BAB51EF}">
      <dgm:prSet/>
      <dgm:spPr/>
    </dgm:pt>
    <dgm:pt modelId="{6DAB3A8F-244D-C34D-B6BA-50FFA07A70D6}" type="sibTrans" cxnId="{E0319818-8697-C84B-9575-A9500BAB51EF}">
      <dgm:prSet/>
      <dgm:spPr/>
    </dgm:pt>
    <dgm:pt modelId="{CBBB9AF1-4F1C-8744-BFEC-B82476205E35}">
      <dgm:prSet/>
      <dgm:spPr/>
      <dgm:t>
        <a:bodyPr/>
        <a:lstStyle/>
        <a:p>
          <a:r>
            <a:rPr lang="en-US" dirty="0" smtClean="0"/>
            <a:t>Engage in the development of the ethos statement of the school with full awareness of the value and range of the inclusive aspect involved. </a:t>
          </a:r>
          <a:endParaRPr lang="en-US" dirty="0"/>
        </a:p>
      </dgm:t>
    </dgm:pt>
    <dgm:pt modelId="{A41C91F8-DE09-4349-916B-22AD103AC207}" type="parTrans" cxnId="{A2629220-405D-E740-89F9-72EFCDCD249B}">
      <dgm:prSet/>
      <dgm:spPr/>
    </dgm:pt>
    <dgm:pt modelId="{13DF9F65-AE13-AE4F-990D-3E7633E32A2B}" type="sibTrans" cxnId="{A2629220-405D-E740-89F9-72EFCDCD249B}">
      <dgm:prSet/>
      <dgm:spPr/>
    </dgm:pt>
    <dgm:pt modelId="{ADCE5522-29FA-0E4E-931B-A2EB35D7FFBB}">
      <dgm:prSet/>
      <dgm:spPr/>
      <dgm:t>
        <a:bodyPr/>
        <a:lstStyle/>
        <a:p>
          <a:r>
            <a:rPr lang="en-US" dirty="0" smtClean="0"/>
            <a:t>Continue to provide positive feedback to your children about school, encourage independence both practically and socially in your children. </a:t>
          </a:r>
          <a:endParaRPr lang="en-US" dirty="0"/>
        </a:p>
      </dgm:t>
    </dgm:pt>
    <dgm:pt modelId="{6D5CC6A1-291E-CA45-9837-799A22FCCFC0}" type="parTrans" cxnId="{0265919F-4AAB-9A4F-ADC9-6AA61BE90B8B}">
      <dgm:prSet/>
      <dgm:spPr/>
    </dgm:pt>
    <dgm:pt modelId="{89C3E805-3BA7-0249-99E3-E8A30CBE3E2B}" type="sibTrans" cxnId="{0265919F-4AAB-9A4F-ADC9-6AA61BE90B8B}">
      <dgm:prSet/>
      <dgm:spPr/>
    </dgm:pt>
    <dgm:pt modelId="{EE7B63BF-B626-1445-8BE9-B53C5AB90F95}" type="pres">
      <dgm:prSet presAssocID="{D832452E-9525-D64D-A6C7-AD12EEDB7B9A}" presName="Name0" presStyleCnt="0">
        <dgm:presLayoutVars>
          <dgm:dir/>
          <dgm:animLvl val="lvl"/>
          <dgm:resizeHandles val="exact"/>
        </dgm:presLayoutVars>
      </dgm:prSet>
      <dgm:spPr/>
      <dgm:t>
        <a:bodyPr/>
        <a:lstStyle/>
        <a:p>
          <a:endParaRPr lang="en-US"/>
        </a:p>
      </dgm:t>
    </dgm:pt>
    <dgm:pt modelId="{D0BAE416-B785-1D48-8048-D7F494674397}" type="pres">
      <dgm:prSet presAssocID="{314CE12F-04F5-6741-BF02-74D4EC8F8B14}" presName="composite" presStyleCnt="0"/>
      <dgm:spPr/>
    </dgm:pt>
    <dgm:pt modelId="{09666539-913E-E044-A381-E7074E5E5C6E}" type="pres">
      <dgm:prSet presAssocID="{314CE12F-04F5-6741-BF02-74D4EC8F8B14}" presName="parTx" presStyleLbl="alignNode1" presStyleIdx="0" presStyleCnt="4">
        <dgm:presLayoutVars>
          <dgm:chMax val="0"/>
          <dgm:chPref val="0"/>
          <dgm:bulletEnabled val="1"/>
        </dgm:presLayoutVars>
      </dgm:prSet>
      <dgm:spPr/>
      <dgm:t>
        <a:bodyPr/>
        <a:lstStyle/>
        <a:p>
          <a:endParaRPr lang="en-US"/>
        </a:p>
      </dgm:t>
    </dgm:pt>
    <dgm:pt modelId="{C1A56E3F-9A3F-0C44-AB4C-4AAAE40BAD6D}" type="pres">
      <dgm:prSet presAssocID="{314CE12F-04F5-6741-BF02-74D4EC8F8B14}" presName="desTx" presStyleLbl="alignAccFollowNode1" presStyleIdx="0" presStyleCnt="4">
        <dgm:presLayoutVars>
          <dgm:bulletEnabled val="1"/>
        </dgm:presLayoutVars>
      </dgm:prSet>
      <dgm:spPr/>
      <dgm:t>
        <a:bodyPr/>
        <a:lstStyle/>
        <a:p>
          <a:endParaRPr lang="en-US"/>
        </a:p>
      </dgm:t>
    </dgm:pt>
    <dgm:pt modelId="{2A83BD9E-9230-EF40-B753-B64549163502}" type="pres">
      <dgm:prSet presAssocID="{16F27F78-4D54-4649-97BA-F5940433EDA8}" presName="space" presStyleCnt="0"/>
      <dgm:spPr/>
    </dgm:pt>
    <dgm:pt modelId="{75AFCAC0-3906-574F-B5CE-16D810C6C305}" type="pres">
      <dgm:prSet presAssocID="{AF6F15C3-DFB9-7148-9794-3DD801240961}" presName="composite" presStyleCnt="0"/>
      <dgm:spPr/>
    </dgm:pt>
    <dgm:pt modelId="{C1393CF0-C85C-EF43-8719-6011FF6B956C}" type="pres">
      <dgm:prSet presAssocID="{AF6F15C3-DFB9-7148-9794-3DD801240961}" presName="parTx" presStyleLbl="alignNode1" presStyleIdx="1" presStyleCnt="4">
        <dgm:presLayoutVars>
          <dgm:chMax val="0"/>
          <dgm:chPref val="0"/>
          <dgm:bulletEnabled val="1"/>
        </dgm:presLayoutVars>
      </dgm:prSet>
      <dgm:spPr/>
      <dgm:t>
        <a:bodyPr/>
        <a:lstStyle/>
        <a:p>
          <a:endParaRPr lang="en-US"/>
        </a:p>
      </dgm:t>
    </dgm:pt>
    <dgm:pt modelId="{D959A3C3-B865-6246-B4E6-CD5FC3FD2028}" type="pres">
      <dgm:prSet presAssocID="{AF6F15C3-DFB9-7148-9794-3DD801240961}" presName="desTx" presStyleLbl="alignAccFollowNode1" presStyleIdx="1" presStyleCnt="4">
        <dgm:presLayoutVars>
          <dgm:bulletEnabled val="1"/>
        </dgm:presLayoutVars>
      </dgm:prSet>
      <dgm:spPr/>
      <dgm:t>
        <a:bodyPr/>
        <a:lstStyle/>
        <a:p>
          <a:endParaRPr lang="en-US"/>
        </a:p>
      </dgm:t>
    </dgm:pt>
    <dgm:pt modelId="{92EC0CE5-ECB9-D447-902F-4912360361CA}" type="pres">
      <dgm:prSet presAssocID="{FE231FA1-2EC4-0F4E-BBCF-BEB48C0C5CE0}" presName="space" presStyleCnt="0"/>
      <dgm:spPr/>
    </dgm:pt>
    <dgm:pt modelId="{F1C61403-CDE3-D242-886C-CC36CB52DAE2}" type="pres">
      <dgm:prSet presAssocID="{2CD93C65-3335-BC4F-8BDA-1C99166730DF}" presName="composite" presStyleCnt="0"/>
      <dgm:spPr/>
    </dgm:pt>
    <dgm:pt modelId="{68D71832-09B9-CB44-8BAB-E90F22D08ECD}" type="pres">
      <dgm:prSet presAssocID="{2CD93C65-3335-BC4F-8BDA-1C99166730DF}" presName="parTx" presStyleLbl="alignNode1" presStyleIdx="2" presStyleCnt="4">
        <dgm:presLayoutVars>
          <dgm:chMax val="0"/>
          <dgm:chPref val="0"/>
          <dgm:bulletEnabled val="1"/>
        </dgm:presLayoutVars>
      </dgm:prSet>
      <dgm:spPr/>
      <dgm:t>
        <a:bodyPr/>
        <a:lstStyle/>
        <a:p>
          <a:endParaRPr lang="en-US"/>
        </a:p>
      </dgm:t>
    </dgm:pt>
    <dgm:pt modelId="{6BEF22BD-D37C-CE4C-AF15-38A669BE7182}" type="pres">
      <dgm:prSet presAssocID="{2CD93C65-3335-BC4F-8BDA-1C99166730DF}" presName="desTx" presStyleLbl="alignAccFollowNode1" presStyleIdx="2" presStyleCnt="4">
        <dgm:presLayoutVars>
          <dgm:bulletEnabled val="1"/>
        </dgm:presLayoutVars>
      </dgm:prSet>
      <dgm:spPr/>
      <dgm:t>
        <a:bodyPr/>
        <a:lstStyle/>
        <a:p>
          <a:endParaRPr lang="en-US"/>
        </a:p>
      </dgm:t>
    </dgm:pt>
    <dgm:pt modelId="{FDCABBDC-7A2B-894A-BFE1-05F2AB908736}" type="pres">
      <dgm:prSet presAssocID="{80F66340-3E5D-1041-823B-E31D64C69FCE}" presName="space" presStyleCnt="0"/>
      <dgm:spPr/>
    </dgm:pt>
    <dgm:pt modelId="{AF4C401F-50F2-D44B-B69B-241737F1B630}" type="pres">
      <dgm:prSet presAssocID="{BCB7198F-15F8-B748-A3F4-1654961DA863}" presName="composite" presStyleCnt="0"/>
      <dgm:spPr/>
    </dgm:pt>
    <dgm:pt modelId="{0532103C-D4A5-8C4E-9CC8-1AB2715D85E3}" type="pres">
      <dgm:prSet presAssocID="{BCB7198F-15F8-B748-A3F4-1654961DA863}" presName="parTx" presStyleLbl="alignNode1" presStyleIdx="3" presStyleCnt="4">
        <dgm:presLayoutVars>
          <dgm:chMax val="0"/>
          <dgm:chPref val="0"/>
          <dgm:bulletEnabled val="1"/>
        </dgm:presLayoutVars>
      </dgm:prSet>
      <dgm:spPr/>
      <dgm:t>
        <a:bodyPr/>
        <a:lstStyle/>
        <a:p>
          <a:endParaRPr lang="en-US"/>
        </a:p>
      </dgm:t>
    </dgm:pt>
    <dgm:pt modelId="{E2970FA2-B0D3-5C4A-9238-2046A4732C98}" type="pres">
      <dgm:prSet presAssocID="{BCB7198F-15F8-B748-A3F4-1654961DA863}" presName="desTx" presStyleLbl="alignAccFollowNode1" presStyleIdx="3" presStyleCnt="4">
        <dgm:presLayoutVars>
          <dgm:bulletEnabled val="1"/>
        </dgm:presLayoutVars>
      </dgm:prSet>
      <dgm:spPr/>
      <dgm:t>
        <a:bodyPr/>
        <a:lstStyle/>
        <a:p>
          <a:endParaRPr lang="en-US"/>
        </a:p>
      </dgm:t>
    </dgm:pt>
  </dgm:ptLst>
  <dgm:cxnLst>
    <dgm:cxn modelId="{064CFCE9-8C04-3547-BF8C-9EEDDA8F89EE}" srcId="{314CE12F-04F5-6741-BF02-74D4EC8F8B14}" destId="{C1732FC2-FBBD-6647-8E7A-C7563C052D50}" srcOrd="4" destOrd="0" parTransId="{9CCA503B-6BAF-6244-B542-4F850C6B24A4}" sibTransId="{07DAB73F-47EA-5746-85D2-ADD42DBEF5E2}"/>
    <dgm:cxn modelId="{0B0CD87B-7D14-E849-B872-6D1DAA916DAF}" type="presOf" srcId="{D02188A0-5D83-844B-8BDC-D65B5784C6EE}" destId="{6BEF22BD-D37C-CE4C-AF15-38A669BE7182}" srcOrd="0" destOrd="2" presId="urn:microsoft.com/office/officeart/2005/8/layout/hList1"/>
    <dgm:cxn modelId="{D51A6BE1-5924-4E4C-9493-0557AAB80CA8}" srcId="{2CD93C65-3335-BC4F-8BDA-1C99166730DF}" destId="{B90203E5-32FE-9643-AC97-3268FB9B6942}" srcOrd="0" destOrd="0" parTransId="{92E2C901-0691-EF40-99ED-19AD24CC99B4}" sibTransId="{0D835443-1C27-0248-AE23-609B49ABB369}"/>
    <dgm:cxn modelId="{A827C84B-ECF0-2845-B2DA-B729F59B7EBA}" srcId="{AF6F15C3-DFB9-7148-9794-3DD801240961}" destId="{6AACFCFE-2341-B94C-AFA5-72F615ACF5FA}" srcOrd="6" destOrd="0" parTransId="{6521ACA5-8AF0-1B4E-8CEB-A407C74F9EBC}" sibTransId="{7F2771DD-3EC2-854C-9EE3-8B5161197A0D}"/>
    <dgm:cxn modelId="{1C4D2B89-5B89-D34F-9B83-E67C0ED653D2}" type="presOf" srcId="{C1732FC2-FBBD-6647-8E7A-C7563C052D50}" destId="{C1A56E3F-9A3F-0C44-AB4C-4AAAE40BAD6D}" srcOrd="0" destOrd="4" presId="urn:microsoft.com/office/officeart/2005/8/layout/hList1"/>
    <dgm:cxn modelId="{1797F7A8-785B-D349-ADDA-55DBDE8EACAB}" type="presOf" srcId="{D832452E-9525-D64D-A6C7-AD12EEDB7B9A}" destId="{EE7B63BF-B626-1445-8BE9-B53C5AB90F95}" srcOrd="0" destOrd="0" presId="urn:microsoft.com/office/officeart/2005/8/layout/hList1"/>
    <dgm:cxn modelId="{008BF65A-BD58-1E4D-B494-C5198E5E30FF}" type="presOf" srcId="{F2874BBB-238A-404C-8AE3-AE5748F8823A}" destId="{D959A3C3-B865-6246-B4E6-CD5FC3FD2028}" srcOrd="0" destOrd="5" presId="urn:microsoft.com/office/officeart/2005/8/layout/hList1"/>
    <dgm:cxn modelId="{5BD26536-4126-414C-9191-E81448A11EC1}" type="presOf" srcId="{8E7C5B97-0860-1B44-A008-17CC226BF1C5}" destId="{C1A56E3F-9A3F-0C44-AB4C-4AAAE40BAD6D}" srcOrd="0" destOrd="0" presId="urn:microsoft.com/office/officeart/2005/8/layout/hList1"/>
    <dgm:cxn modelId="{217E0CB8-3F3F-F34A-A88D-E2CE32510DD6}" type="presOf" srcId="{6AACFCFE-2341-B94C-AFA5-72F615ACF5FA}" destId="{D959A3C3-B865-6246-B4E6-CD5FC3FD2028}" srcOrd="0" destOrd="6" presId="urn:microsoft.com/office/officeart/2005/8/layout/hList1"/>
    <dgm:cxn modelId="{556D4442-87D7-8B44-ADB1-59FB0FA73167}" srcId="{D832452E-9525-D64D-A6C7-AD12EEDB7B9A}" destId="{AF6F15C3-DFB9-7148-9794-3DD801240961}" srcOrd="1" destOrd="0" parTransId="{E555F56C-887D-534A-8CA9-078E878F79B1}" sibTransId="{FE231FA1-2EC4-0F4E-BBCF-BEB48C0C5CE0}"/>
    <dgm:cxn modelId="{DE8AFD3B-377A-1349-963D-148F405A2D2C}" type="presOf" srcId="{BCB7198F-15F8-B748-A3F4-1654961DA863}" destId="{0532103C-D4A5-8C4E-9CC8-1AB2715D85E3}" srcOrd="0" destOrd="0" presId="urn:microsoft.com/office/officeart/2005/8/layout/hList1"/>
    <dgm:cxn modelId="{B71F4385-48A4-0648-9DBB-420B9C46B8E1}" srcId="{314CE12F-04F5-6741-BF02-74D4EC8F8B14}" destId="{FB814802-3B15-3343-8A21-99045DEDA163}" srcOrd="3" destOrd="0" parTransId="{9E811019-6F35-0A41-8C71-FB98EE1E898E}" sibTransId="{9108DCE5-D550-7040-A715-DF8AA453CF7C}"/>
    <dgm:cxn modelId="{F3BF1853-F904-3245-9596-2A887D6C2513}" type="presOf" srcId="{D0BF949D-E04F-DF47-A5A5-042E682E740D}" destId="{C1A56E3F-9A3F-0C44-AB4C-4AAAE40BAD6D}" srcOrd="0" destOrd="2" presId="urn:microsoft.com/office/officeart/2005/8/layout/hList1"/>
    <dgm:cxn modelId="{15C1B635-391A-AE4B-BAAE-1AA4F21E9ED9}" srcId="{D832452E-9525-D64D-A6C7-AD12EEDB7B9A}" destId="{2CD93C65-3335-BC4F-8BDA-1C99166730DF}" srcOrd="2" destOrd="0" parTransId="{3253F378-F017-2A47-8B76-06F1CAF521C7}" sibTransId="{80F66340-3E5D-1041-823B-E31D64C69FCE}"/>
    <dgm:cxn modelId="{28E19E66-EDBF-184E-9B54-C98D1FDED7AC}" type="presOf" srcId="{9F58C727-9DCA-294C-93C8-9E5B208C77A1}" destId="{D959A3C3-B865-6246-B4E6-CD5FC3FD2028}" srcOrd="0" destOrd="1" presId="urn:microsoft.com/office/officeart/2005/8/layout/hList1"/>
    <dgm:cxn modelId="{55CB1B8B-A195-F840-95DD-A95CC3137F15}" srcId="{AF6F15C3-DFB9-7148-9794-3DD801240961}" destId="{918CBB26-146D-874C-966C-B3D0FDEACDAB}" srcOrd="7" destOrd="0" parTransId="{68F33DA4-DDC2-F443-99D4-A3930F72DC86}" sibTransId="{7A813895-53A7-9F49-B1C3-C463826809BB}"/>
    <dgm:cxn modelId="{0C4A0F5D-613D-534F-A395-22BF72693BE3}" type="presOf" srcId="{3840E00B-40F0-A144-8226-E552FE46DF86}" destId="{6BEF22BD-D37C-CE4C-AF15-38A669BE7182}" srcOrd="0" destOrd="3" presId="urn:microsoft.com/office/officeart/2005/8/layout/hList1"/>
    <dgm:cxn modelId="{A2629220-405D-E740-89F9-72EFCDCD249B}" srcId="{AF6F15C3-DFB9-7148-9794-3DD801240961}" destId="{CBBB9AF1-4F1C-8744-BFEC-B82476205E35}" srcOrd="4" destOrd="0" parTransId="{A41C91F8-DE09-4349-916B-22AD103AC207}" sibTransId="{13DF9F65-AE13-AE4F-990D-3E7633E32A2B}"/>
    <dgm:cxn modelId="{89A776D1-32FD-844D-A974-413F995F0C27}" type="presOf" srcId="{2CD93C65-3335-BC4F-8BDA-1C99166730DF}" destId="{68D71832-09B9-CB44-8BAB-E90F22D08ECD}" srcOrd="0" destOrd="0" presId="urn:microsoft.com/office/officeart/2005/8/layout/hList1"/>
    <dgm:cxn modelId="{1609E751-E4CD-D54C-9978-556D579DE656}" srcId="{314CE12F-04F5-6741-BF02-74D4EC8F8B14}" destId="{1E488913-D4E6-2949-A0AE-47C12B459C7D}" srcOrd="1" destOrd="0" parTransId="{1D2D00B7-C8CE-B54B-8373-D773593E0D9F}" sibTransId="{14FF0112-0F6B-3743-8A48-A6FE868C26F7}"/>
    <dgm:cxn modelId="{5AEFBCD1-9E18-044F-8FDF-3238C7753D7F}" type="presOf" srcId="{FB814802-3B15-3343-8A21-99045DEDA163}" destId="{C1A56E3F-9A3F-0C44-AB4C-4AAAE40BAD6D}" srcOrd="0" destOrd="3" presId="urn:microsoft.com/office/officeart/2005/8/layout/hList1"/>
    <dgm:cxn modelId="{4D0ACAC5-4011-E843-8A4F-A7718F8D947B}" srcId="{AF6F15C3-DFB9-7148-9794-3DD801240961}" destId="{B83A3AFF-A7B3-9B4E-B06C-905F635A24A0}" srcOrd="2" destOrd="0" parTransId="{A09F6022-0505-A54D-9444-1F67773F9EA1}" sibTransId="{34BD9089-005F-5C46-A160-BD1B9DE11BC8}"/>
    <dgm:cxn modelId="{CCBE0BDD-5231-A140-A1CD-1EF346945434}" type="presOf" srcId="{314CE12F-04F5-6741-BF02-74D4EC8F8B14}" destId="{09666539-913E-E044-A381-E7074E5E5C6E}" srcOrd="0" destOrd="0" presId="urn:microsoft.com/office/officeart/2005/8/layout/hList1"/>
    <dgm:cxn modelId="{E0319818-8697-C84B-9575-A9500BAB51EF}" srcId="{2CD93C65-3335-BC4F-8BDA-1C99166730DF}" destId="{3840E00B-40F0-A144-8226-E552FE46DF86}" srcOrd="3" destOrd="0" parTransId="{AE7FCCA3-AF67-2049-82AC-F5C13C08521F}" sibTransId="{6DAB3A8F-244D-C34D-B6BA-50FFA07A70D6}"/>
    <dgm:cxn modelId="{BB0DB028-C436-3244-B2EE-A916BF83420C}" type="presOf" srcId="{918CBB26-146D-874C-966C-B3D0FDEACDAB}" destId="{D959A3C3-B865-6246-B4E6-CD5FC3FD2028}" srcOrd="0" destOrd="7" presId="urn:microsoft.com/office/officeart/2005/8/layout/hList1"/>
    <dgm:cxn modelId="{2114B783-B3BC-D148-BFFD-962EC52E23ED}" type="presOf" srcId="{B83A3AFF-A7B3-9B4E-B06C-905F635A24A0}" destId="{D959A3C3-B865-6246-B4E6-CD5FC3FD2028}" srcOrd="0" destOrd="2" presId="urn:microsoft.com/office/officeart/2005/8/layout/hList1"/>
    <dgm:cxn modelId="{577E774B-2B2A-4940-8A0A-AC0350644326}" srcId="{2CD93C65-3335-BC4F-8BDA-1C99166730DF}" destId="{449A6145-3CAF-D141-91BD-4C927FA32ABF}" srcOrd="1" destOrd="0" parTransId="{EC8A9AFD-BCC1-F942-A2D2-81A06783AD5A}" sibTransId="{5694F129-D797-6C42-9446-3E26790547CC}"/>
    <dgm:cxn modelId="{FDCB9B1D-60C2-F544-9BE3-D0820C4D113A}" type="presOf" srcId="{E159F457-353D-D346-BF1C-0DDA1D6F97C6}" destId="{D959A3C3-B865-6246-B4E6-CD5FC3FD2028}" srcOrd="0" destOrd="3" presId="urn:microsoft.com/office/officeart/2005/8/layout/hList1"/>
    <dgm:cxn modelId="{117706D4-04C5-8D41-A211-2ED01A36C41B}" type="presOf" srcId="{E5F7A832-2D89-7D4F-9213-8E29C8F90F64}" destId="{E2970FA2-B0D3-5C4A-9238-2046A4732C98}" srcOrd="0" destOrd="0" presId="urn:microsoft.com/office/officeart/2005/8/layout/hList1"/>
    <dgm:cxn modelId="{FABF6785-2908-BE4C-9959-46C61E9C8B82}" srcId="{AF6F15C3-DFB9-7148-9794-3DD801240961}" destId="{9F58C727-9DCA-294C-93C8-9E5B208C77A1}" srcOrd="1" destOrd="0" parTransId="{BAB6AFDC-ACC0-BE44-83C7-DE05C188FB10}" sibTransId="{89CCB0CA-41AF-2940-A9B1-A2E69AD45C7C}"/>
    <dgm:cxn modelId="{26A0C493-C8C5-5A42-B462-41C08E5E630B}" srcId="{BCB7198F-15F8-B748-A3F4-1654961DA863}" destId="{E5F7A832-2D89-7D4F-9213-8E29C8F90F64}" srcOrd="0" destOrd="0" parTransId="{6B89CBD8-59C3-394F-9C13-4548E4A062B2}" sibTransId="{9985A123-A152-8842-B4EB-1A4DC7242DDE}"/>
    <dgm:cxn modelId="{4EC947F1-4299-884C-B6E0-84B0964EF574}" type="presOf" srcId="{1E488913-D4E6-2949-A0AE-47C12B459C7D}" destId="{C1A56E3F-9A3F-0C44-AB4C-4AAAE40BAD6D}" srcOrd="0" destOrd="1" presId="urn:microsoft.com/office/officeart/2005/8/layout/hList1"/>
    <dgm:cxn modelId="{79050FB1-9D78-3B44-A893-21BF2926638A}" type="presOf" srcId="{A91F7D0C-20C5-8F4E-A35F-9D7B3D1D8504}" destId="{D959A3C3-B865-6246-B4E6-CD5FC3FD2028}" srcOrd="0" destOrd="0" presId="urn:microsoft.com/office/officeart/2005/8/layout/hList1"/>
    <dgm:cxn modelId="{A4E0B18E-6A8F-0549-8DFE-B40768FBF827}" type="presOf" srcId="{AF6F15C3-DFB9-7148-9794-3DD801240961}" destId="{C1393CF0-C85C-EF43-8719-6011FF6B956C}" srcOrd="0" destOrd="0" presId="urn:microsoft.com/office/officeart/2005/8/layout/hList1"/>
    <dgm:cxn modelId="{050D14CE-445D-544E-928F-4E965E2562C4}" srcId="{2CD93C65-3335-BC4F-8BDA-1C99166730DF}" destId="{D02188A0-5D83-844B-8BDC-D65B5784C6EE}" srcOrd="2" destOrd="0" parTransId="{578399F6-7A53-C848-8EF2-3B2795BE8AE6}" sibTransId="{E0747420-E497-C64F-8A6D-81CEB7903D46}"/>
    <dgm:cxn modelId="{3222B536-0EDA-4347-AEAD-AF5B35C9E996}" type="presOf" srcId="{449A6145-3CAF-D141-91BD-4C927FA32ABF}" destId="{6BEF22BD-D37C-CE4C-AF15-38A669BE7182}" srcOrd="0" destOrd="1" presId="urn:microsoft.com/office/officeart/2005/8/layout/hList1"/>
    <dgm:cxn modelId="{4E76919D-CEC9-2748-AF84-65325D8994CA}" srcId="{AF6F15C3-DFB9-7148-9794-3DD801240961}" destId="{A91F7D0C-20C5-8F4E-A35F-9D7B3D1D8504}" srcOrd="0" destOrd="0" parTransId="{CDDC62E2-49BB-824E-B594-17EAE6D608D5}" sibTransId="{2D904918-E4AC-5D4E-A047-E075FE131A53}"/>
    <dgm:cxn modelId="{9C6B671E-70D5-7647-8748-AB0A06902342}" srcId="{D832452E-9525-D64D-A6C7-AD12EEDB7B9A}" destId="{BCB7198F-15F8-B748-A3F4-1654961DA863}" srcOrd="3" destOrd="0" parTransId="{322E1CE4-E6A3-5D47-8BCA-DE274259504C}" sibTransId="{913288E9-DDFD-A94E-8952-969AB35A6489}"/>
    <dgm:cxn modelId="{F41CB5BD-3AA5-F341-8181-045053F32FFF}" srcId="{AF6F15C3-DFB9-7148-9794-3DD801240961}" destId="{E159F457-353D-D346-BF1C-0DDA1D6F97C6}" srcOrd="3" destOrd="0" parTransId="{5E442BE7-5397-EC4C-B0D5-18566BD3EF1F}" sibTransId="{CBBE71A3-30FB-2642-B35A-3FDA2A421E3C}"/>
    <dgm:cxn modelId="{FDE0021F-9B63-A74B-A8BA-63877371436F}" type="presOf" srcId="{B90203E5-32FE-9643-AC97-3268FB9B6942}" destId="{6BEF22BD-D37C-CE4C-AF15-38A669BE7182}" srcOrd="0" destOrd="0" presId="urn:microsoft.com/office/officeart/2005/8/layout/hList1"/>
    <dgm:cxn modelId="{1FA025A5-BC40-9641-B46E-93C87231B29E}" srcId="{314CE12F-04F5-6741-BF02-74D4EC8F8B14}" destId="{D0BF949D-E04F-DF47-A5A5-042E682E740D}" srcOrd="2" destOrd="0" parTransId="{ED1B27B3-6281-AA4E-8FBF-EAF76F54C187}" sibTransId="{6ED33381-B1CA-4F47-9FCB-9D1A37CFDC20}"/>
    <dgm:cxn modelId="{ECC1EB72-7C85-F74C-9895-179C19BF9834}" srcId="{D832452E-9525-D64D-A6C7-AD12EEDB7B9A}" destId="{314CE12F-04F5-6741-BF02-74D4EC8F8B14}" srcOrd="0" destOrd="0" parTransId="{CAA01DBA-31F1-1749-9F5A-4D668070C35E}" sibTransId="{16F27F78-4D54-4649-97BA-F5940433EDA8}"/>
    <dgm:cxn modelId="{5B97C34E-B482-D147-8275-50355AEF3F08}" type="presOf" srcId="{CBBB9AF1-4F1C-8744-BFEC-B82476205E35}" destId="{D959A3C3-B865-6246-B4E6-CD5FC3FD2028}" srcOrd="0" destOrd="4" presId="urn:microsoft.com/office/officeart/2005/8/layout/hList1"/>
    <dgm:cxn modelId="{D92A1E79-0710-134D-9C00-F9CCE7EACBA1}" type="presOf" srcId="{ADCE5522-29FA-0E4E-931B-A2EB35D7FFBB}" destId="{6BEF22BD-D37C-CE4C-AF15-38A669BE7182}" srcOrd="0" destOrd="4" presId="urn:microsoft.com/office/officeart/2005/8/layout/hList1"/>
    <dgm:cxn modelId="{0265919F-4AAB-9A4F-ADC9-6AA61BE90B8B}" srcId="{2CD93C65-3335-BC4F-8BDA-1C99166730DF}" destId="{ADCE5522-29FA-0E4E-931B-A2EB35D7FFBB}" srcOrd="4" destOrd="0" parTransId="{6D5CC6A1-291E-CA45-9837-799A22FCCFC0}" sibTransId="{89C3E805-3BA7-0249-99E3-E8A30CBE3E2B}"/>
    <dgm:cxn modelId="{D4060906-0E26-4743-8563-97A3FB73B927}" srcId="{314CE12F-04F5-6741-BF02-74D4EC8F8B14}" destId="{8E7C5B97-0860-1B44-A008-17CC226BF1C5}" srcOrd="0" destOrd="0" parTransId="{A1D55177-4E39-5D4C-9F19-89E0540DDCA9}" sibTransId="{5255242B-4455-DC4F-9401-20D6E9D3280F}"/>
    <dgm:cxn modelId="{2277000D-EAAB-F144-A673-FA3B37819CFA}" srcId="{AF6F15C3-DFB9-7148-9794-3DD801240961}" destId="{F2874BBB-238A-404C-8AE3-AE5748F8823A}" srcOrd="5" destOrd="0" parTransId="{1D5E0CCD-7D28-0E46-AAA8-5972ECC0FAFF}" sibTransId="{899AE359-BA03-764C-9CA1-D12E05C38878}"/>
    <dgm:cxn modelId="{A86A61A2-FD27-B546-B929-840EFFBBEF53}" type="presParOf" srcId="{EE7B63BF-B626-1445-8BE9-B53C5AB90F95}" destId="{D0BAE416-B785-1D48-8048-D7F494674397}" srcOrd="0" destOrd="0" presId="urn:microsoft.com/office/officeart/2005/8/layout/hList1"/>
    <dgm:cxn modelId="{8EA1689B-B0C6-5948-AF95-E2F5CDA1AA2D}" type="presParOf" srcId="{D0BAE416-B785-1D48-8048-D7F494674397}" destId="{09666539-913E-E044-A381-E7074E5E5C6E}" srcOrd="0" destOrd="0" presId="urn:microsoft.com/office/officeart/2005/8/layout/hList1"/>
    <dgm:cxn modelId="{412B2618-748B-1743-8C3E-3529536D4E46}" type="presParOf" srcId="{D0BAE416-B785-1D48-8048-D7F494674397}" destId="{C1A56E3F-9A3F-0C44-AB4C-4AAAE40BAD6D}" srcOrd="1" destOrd="0" presId="urn:microsoft.com/office/officeart/2005/8/layout/hList1"/>
    <dgm:cxn modelId="{71683391-FBAA-1F4B-862C-EB6F8B8A7FE0}" type="presParOf" srcId="{EE7B63BF-B626-1445-8BE9-B53C5AB90F95}" destId="{2A83BD9E-9230-EF40-B753-B64549163502}" srcOrd="1" destOrd="0" presId="urn:microsoft.com/office/officeart/2005/8/layout/hList1"/>
    <dgm:cxn modelId="{6ED05124-2069-BA40-89F6-05D3A067FB63}" type="presParOf" srcId="{EE7B63BF-B626-1445-8BE9-B53C5AB90F95}" destId="{75AFCAC0-3906-574F-B5CE-16D810C6C305}" srcOrd="2" destOrd="0" presId="urn:microsoft.com/office/officeart/2005/8/layout/hList1"/>
    <dgm:cxn modelId="{2DE2C748-B974-C94C-B941-E892641AC9F2}" type="presParOf" srcId="{75AFCAC0-3906-574F-B5CE-16D810C6C305}" destId="{C1393CF0-C85C-EF43-8719-6011FF6B956C}" srcOrd="0" destOrd="0" presId="urn:microsoft.com/office/officeart/2005/8/layout/hList1"/>
    <dgm:cxn modelId="{67EA1D4F-6948-9944-9BCF-7159288D91CC}" type="presParOf" srcId="{75AFCAC0-3906-574F-B5CE-16D810C6C305}" destId="{D959A3C3-B865-6246-B4E6-CD5FC3FD2028}" srcOrd="1" destOrd="0" presId="urn:microsoft.com/office/officeart/2005/8/layout/hList1"/>
    <dgm:cxn modelId="{40628066-338D-F543-9C34-517BB929E9F7}" type="presParOf" srcId="{EE7B63BF-B626-1445-8BE9-B53C5AB90F95}" destId="{92EC0CE5-ECB9-D447-902F-4912360361CA}" srcOrd="3" destOrd="0" presId="urn:microsoft.com/office/officeart/2005/8/layout/hList1"/>
    <dgm:cxn modelId="{CB9D7A67-288D-BD43-BB37-70C98E64B31B}" type="presParOf" srcId="{EE7B63BF-B626-1445-8BE9-B53C5AB90F95}" destId="{F1C61403-CDE3-D242-886C-CC36CB52DAE2}" srcOrd="4" destOrd="0" presId="urn:microsoft.com/office/officeart/2005/8/layout/hList1"/>
    <dgm:cxn modelId="{807B2E80-A44D-4647-8925-CF737FFD9C06}" type="presParOf" srcId="{F1C61403-CDE3-D242-886C-CC36CB52DAE2}" destId="{68D71832-09B9-CB44-8BAB-E90F22D08ECD}" srcOrd="0" destOrd="0" presId="urn:microsoft.com/office/officeart/2005/8/layout/hList1"/>
    <dgm:cxn modelId="{86964D56-4D80-D543-92F0-6943DBDB85F6}" type="presParOf" srcId="{F1C61403-CDE3-D242-886C-CC36CB52DAE2}" destId="{6BEF22BD-D37C-CE4C-AF15-38A669BE7182}" srcOrd="1" destOrd="0" presId="urn:microsoft.com/office/officeart/2005/8/layout/hList1"/>
    <dgm:cxn modelId="{AE4B7ADC-3598-BD42-9DB5-2567E3BE7E84}" type="presParOf" srcId="{EE7B63BF-B626-1445-8BE9-B53C5AB90F95}" destId="{FDCABBDC-7A2B-894A-BFE1-05F2AB908736}" srcOrd="5" destOrd="0" presId="urn:microsoft.com/office/officeart/2005/8/layout/hList1"/>
    <dgm:cxn modelId="{2F9A32E8-BE42-E544-9CAF-4E1043C0E290}" type="presParOf" srcId="{EE7B63BF-B626-1445-8BE9-B53C5AB90F95}" destId="{AF4C401F-50F2-D44B-B69B-241737F1B630}" srcOrd="6" destOrd="0" presId="urn:microsoft.com/office/officeart/2005/8/layout/hList1"/>
    <dgm:cxn modelId="{0E67A20A-2774-0D4E-96A7-E35C91B54E4E}" type="presParOf" srcId="{AF4C401F-50F2-D44B-B69B-241737F1B630}" destId="{0532103C-D4A5-8C4E-9CC8-1AB2715D85E3}" srcOrd="0" destOrd="0" presId="urn:microsoft.com/office/officeart/2005/8/layout/hList1"/>
    <dgm:cxn modelId="{9C53BD46-5B25-E245-8AB0-3FFF745C2D7F}" type="presParOf" srcId="{AF4C401F-50F2-D44B-B69B-241737F1B630}" destId="{E2970FA2-B0D3-5C4A-9238-2046A4732C9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D4F8BC-5406-1E4D-96AF-601CB564885B}">
      <dsp:nvSpPr>
        <dsp:cNvPr id="0" name=""/>
        <dsp:cNvSpPr/>
      </dsp:nvSpPr>
      <dsp:spPr>
        <a:xfrm>
          <a:off x="2501061" y="487817"/>
          <a:ext cx="3250583" cy="3250583"/>
        </a:xfrm>
        <a:prstGeom prst="blockArc">
          <a:avLst>
            <a:gd name="adj1" fmla="val 10800000"/>
            <a:gd name="adj2" fmla="val 16200000"/>
            <a:gd name="adj3" fmla="val 4642"/>
          </a:avLst>
        </a:prstGeom>
        <a:gradFill rotWithShape="0">
          <a:gsLst>
            <a:gs pos="0">
              <a:schemeClr val="accent1">
                <a:tint val="60000"/>
                <a:hueOff val="0"/>
                <a:satOff val="0"/>
                <a:lumOff val="0"/>
                <a:alphaOff val="0"/>
                <a:tint val="96000"/>
                <a:satMod val="120000"/>
                <a:lumMod val="120000"/>
              </a:schemeClr>
            </a:gs>
            <a:gs pos="100000">
              <a:schemeClr val="accent1">
                <a:tint val="6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90A7B369-63F2-A24B-BB3C-D23F0E5B2B01}">
      <dsp:nvSpPr>
        <dsp:cNvPr id="0" name=""/>
        <dsp:cNvSpPr/>
      </dsp:nvSpPr>
      <dsp:spPr>
        <a:xfrm>
          <a:off x="2501061" y="487817"/>
          <a:ext cx="3250583" cy="3250583"/>
        </a:xfrm>
        <a:prstGeom prst="blockArc">
          <a:avLst>
            <a:gd name="adj1" fmla="val 5400000"/>
            <a:gd name="adj2" fmla="val 10800000"/>
            <a:gd name="adj3" fmla="val 4642"/>
          </a:avLst>
        </a:prstGeom>
        <a:gradFill rotWithShape="0">
          <a:gsLst>
            <a:gs pos="0">
              <a:schemeClr val="accent1">
                <a:tint val="60000"/>
                <a:hueOff val="0"/>
                <a:satOff val="0"/>
                <a:lumOff val="0"/>
                <a:alphaOff val="0"/>
                <a:tint val="96000"/>
                <a:satMod val="120000"/>
                <a:lumMod val="120000"/>
              </a:schemeClr>
            </a:gs>
            <a:gs pos="100000">
              <a:schemeClr val="accent1">
                <a:tint val="6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1E94A00F-0245-3646-A5F8-A20F17A9A093}">
      <dsp:nvSpPr>
        <dsp:cNvPr id="0" name=""/>
        <dsp:cNvSpPr/>
      </dsp:nvSpPr>
      <dsp:spPr>
        <a:xfrm>
          <a:off x="2501061" y="487817"/>
          <a:ext cx="3250583" cy="3250583"/>
        </a:xfrm>
        <a:prstGeom prst="blockArc">
          <a:avLst>
            <a:gd name="adj1" fmla="val 0"/>
            <a:gd name="adj2" fmla="val 5400000"/>
            <a:gd name="adj3" fmla="val 4642"/>
          </a:avLst>
        </a:prstGeom>
        <a:gradFill rotWithShape="0">
          <a:gsLst>
            <a:gs pos="0">
              <a:schemeClr val="accent1">
                <a:tint val="60000"/>
                <a:hueOff val="0"/>
                <a:satOff val="0"/>
                <a:lumOff val="0"/>
                <a:alphaOff val="0"/>
                <a:tint val="96000"/>
                <a:satMod val="120000"/>
                <a:lumMod val="120000"/>
              </a:schemeClr>
            </a:gs>
            <a:gs pos="100000">
              <a:schemeClr val="accent1">
                <a:tint val="6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0921D7A2-115C-844F-B0DF-33490168B107}">
      <dsp:nvSpPr>
        <dsp:cNvPr id="0" name=""/>
        <dsp:cNvSpPr/>
      </dsp:nvSpPr>
      <dsp:spPr>
        <a:xfrm>
          <a:off x="2501061" y="487817"/>
          <a:ext cx="3250583" cy="3250583"/>
        </a:xfrm>
        <a:prstGeom prst="blockArc">
          <a:avLst>
            <a:gd name="adj1" fmla="val 16200000"/>
            <a:gd name="adj2" fmla="val 0"/>
            <a:gd name="adj3" fmla="val 4642"/>
          </a:avLst>
        </a:prstGeom>
        <a:gradFill rotWithShape="0">
          <a:gsLst>
            <a:gs pos="0">
              <a:schemeClr val="accent1">
                <a:tint val="60000"/>
                <a:hueOff val="0"/>
                <a:satOff val="0"/>
                <a:lumOff val="0"/>
                <a:alphaOff val="0"/>
                <a:tint val="96000"/>
                <a:satMod val="120000"/>
                <a:lumMod val="120000"/>
              </a:schemeClr>
            </a:gs>
            <a:gs pos="100000">
              <a:schemeClr val="accent1">
                <a:tint val="60000"/>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sp>
    <dsp:sp modelId="{6AD41630-CD63-C641-8A29-5CE8CBDB0137}">
      <dsp:nvSpPr>
        <dsp:cNvPr id="0" name=""/>
        <dsp:cNvSpPr/>
      </dsp:nvSpPr>
      <dsp:spPr>
        <a:xfrm>
          <a:off x="3377847" y="1364603"/>
          <a:ext cx="1497012" cy="1497012"/>
        </a:xfrm>
        <a:prstGeom prst="ellipse">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Vision</a:t>
          </a:r>
          <a:endParaRPr lang="en-US" sz="3000" kern="1200" dirty="0"/>
        </a:p>
      </dsp:txBody>
      <dsp:txXfrm>
        <a:off x="3597079" y="1583835"/>
        <a:ext cx="1058548" cy="1058548"/>
      </dsp:txXfrm>
    </dsp:sp>
    <dsp:sp modelId="{CAEE8A7E-2180-084E-B0C6-8ADC70E5A8F0}">
      <dsp:nvSpPr>
        <dsp:cNvPr id="0" name=""/>
        <dsp:cNvSpPr/>
      </dsp:nvSpPr>
      <dsp:spPr>
        <a:xfrm>
          <a:off x="3477116" y="1588"/>
          <a:ext cx="1298473" cy="1047908"/>
        </a:xfrm>
        <a:prstGeom prst="ellipse">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BOM</a:t>
          </a:r>
          <a:endParaRPr lang="en-US" sz="1800" kern="1200" dirty="0"/>
        </a:p>
      </dsp:txBody>
      <dsp:txXfrm>
        <a:off x="3667273" y="155051"/>
        <a:ext cx="918159" cy="740982"/>
      </dsp:txXfrm>
    </dsp:sp>
    <dsp:sp modelId="{36D4729C-CA79-224B-9013-12D33CC67F6A}">
      <dsp:nvSpPr>
        <dsp:cNvPr id="0" name=""/>
        <dsp:cNvSpPr/>
      </dsp:nvSpPr>
      <dsp:spPr>
        <a:xfrm>
          <a:off x="5079113" y="1589155"/>
          <a:ext cx="1269614" cy="1047908"/>
        </a:xfrm>
        <a:prstGeom prst="ellipse">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Pupils</a:t>
          </a:r>
          <a:endParaRPr lang="en-US" sz="1800" kern="1200" dirty="0"/>
        </a:p>
      </dsp:txBody>
      <dsp:txXfrm>
        <a:off x="5265044" y="1742618"/>
        <a:ext cx="897752" cy="740982"/>
      </dsp:txXfrm>
    </dsp:sp>
    <dsp:sp modelId="{06FB6702-298D-A741-AA87-5B60DC54AAA5}">
      <dsp:nvSpPr>
        <dsp:cNvPr id="0" name=""/>
        <dsp:cNvSpPr/>
      </dsp:nvSpPr>
      <dsp:spPr>
        <a:xfrm>
          <a:off x="3491546" y="3176722"/>
          <a:ext cx="1269614" cy="1047908"/>
        </a:xfrm>
        <a:prstGeom prst="ellipse">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Parents</a:t>
          </a:r>
          <a:endParaRPr lang="en-US" sz="1800" kern="1200" dirty="0"/>
        </a:p>
      </dsp:txBody>
      <dsp:txXfrm>
        <a:off x="3677477" y="3330185"/>
        <a:ext cx="897752" cy="740982"/>
      </dsp:txXfrm>
    </dsp:sp>
    <dsp:sp modelId="{C148B12A-3CF2-3844-8486-C0CBE1BD2954}">
      <dsp:nvSpPr>
        <dsp:cNvPr id="0" name=""/>
        <dsp:cNvSpPr/>
      </dsp:nvSpPr>
      <dsp:spPr>
        <a:xfrm>
          <a:off x="1903979" y="1589155"/>
          <a:ext cx="1269614" cy="1047908"/>
        </a:xfrm>
        <a:prstGeom prst="ellipse">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Teachers</a:t>
          </a:r>
          <a:endParaRPr lang="en-US" sz="1800" kern="1200" dirty="0"/>
        </a:p>
      </dsp:txBody>
      <dsp:txXfrm>
        <a:off x="2089910" y="1742618"/>
        <a:ext cx="897752" cy="740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66539-913E-E044-A381-E7074E5E5C6E}">
      <dsp:nvSpPr>
        <dsp:cNvPr id="0" name=""/>
        <dsp:cNvSpPr/>
      </dsp:nvSpPr>
      <dsp:spPr>
        <a:xfrm>
          <a:off x="3094" y="108075"/>
          <a:ext cx="1860500" cy="50378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b="1" kern="1200" dirty="0" smtClean="0"/>
            <a:t>Year 1 </a:t>
          </a:r>
        </a:p>
        <a:p>
          <a:pPr lvl="0" algn="ctr" defTabSz="533400">
            <a:lnSpc>
              <a:spcPct val="90000"/>
            </a:lnSpc>
            <a:spcBef>
              <a:spcPct val="0"/>
            </a:spcBef>
            <a:spcAft>
              <a:spcPct val="35000"/>
            </a:spcAft>
          </a:pPr>
          <a:r>
            <a:rPr lang="en-US" sz="1200" b="1" kern="1200" dirty="0" smtClean="0"/>
            <a:t>(2015/16 school year)</a:t>
          </a:r>
          <a:endParaRPr lang="en-US" sz="1200" b="1" kern="1200" dirty="0"/>
        </a:p>
      </dsp:txBody>
      <dsp:txXfrm>
        <a:off x="3094" y="108075"/>
        <a:ext cx="1860500" cy="503787"/>
      </dsp:txXfrm>
    </dsp:sp>
    <dsp:sp modelId="{C1A56E3F-9A3F-0C44-AB4C-4AAAE40BAD6D}">
      <dsp:nvSpPr>
        <dsp:cNvPr id="0" name=""/>
        <dsp:cNvSpPr/>
      </dsp:nvSpPr>
      <dsp:spPr>
        <a:xfrm>
          <a:off x="3094" y="611862"/>
          <a:ext cx="1860500" cy="443489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Develop a mission/ethos statement &amp;/or a motto </a:t>
          </a:r>
          <a:endParaRPr lang="en-US" sz="1100" kern="1200" dirty="0"/>
        </a:p>
        <a:p>
          <a:pPr marL="57150" lvl="1" indent="-57150" algn="l" defTabSz="488950">
            <a:lnSpc>
              <a:spcPct val="90000"/>
            </a:lnSpc>
            <a:spcBef>
              <a:spcPct val="0"/>
            </a:spcBef>
            <a:spcAft>
              <a:spcPct val="15000"/>
            </a:spcAft>
            <a:buChar char="••"/>
          </a:pPr>
          <a:r>
            <a:rPr lang="en-US" sz="1100" kern="1200" dirty="0" smtClean="0"/>
            <a:t>Set budget for teachers to spend on resource materials</a:t>
          </a:r>
          <a:endParaRPr lang="en-US" sz="1100" kern="1200" dirty="0"/>
        </a:p>
        <a:p>
          <a:pPr marL="57150" lvl="1" indent="-57150" algn="l" defTabSz="488950">
            <a:lnSpc>
              <a:spcPct val="90000"/>
            </a:lnSpc>
            <a:spcBef>
              <a:spcPct val="0"/>
            </a:spcBef>
            <a:spcAft>
              <a:spcPct val="15000"/>
            </a:spcAft>
            <a:buChar char="••"/>
          </a:pPr>
          <a:r>
            <a:rPr lang="en-US" sz="1100" kern="1200" dirty="0" smtClean="0"/>
            <a:t>Communication via the website</a:t>
          </a:r>
          <a:endParaRPr lang="en-US" sz="1100" kern="1200" dirty="0"/>
        </a:p>
        <a:p>
          <a:pPr marL="57150" lvl="1" indent="-57150" algn="l" defTabSz="488950">
            <a:lnSpc>
              <a:spcPct val="90000"/>
            </a:lnSpc>
            <a:spcBef>
              <a:spcPct val="0"/>
            </a:spcBef>
            <a:spcAft>
              <a:spcPct val="15000"/>
            </a:spcAft>
            <a:buChar char="••"/>
          </a:pPr>
          <a:r>
            <a:rPr lang="en-US" sz="1100" kern="1200" dirty="0" smtClean="0"/>
            <a:t>Communicate homework policy to parents which includes timeframes for each class </a:t>
          </a:r>
          <a:endParaRPr lang="en-US" sz="1100" kern="1200" dirty="0"/>
        </a:p>
        <a:p>
          <a:pPr marL="57150" lvl="1" indent="-57150" algn="l" defTabSz="488950">
            <a:lnSpc>
              <a:spcPct val="90000"/>
            </a:lnSpc>
            <a:spcBef>
              <a:spcPct val="0"/>
            </a:spcBef>
            <a:spcAft>
              <a:spcPct val="15000"/>
            </a:spcAft>
            <a:buChar char="••"/>
          </a:pPr>
          <a:r>
            <a:rPr lang="en-US" sz="1100" kern="1200" dirty="0" smtClean="0"/>
            <a:t>Review </a:t>
          </a:r>
          <a:r>
            <a:rPr lang="en-US" sz="1100" kern="1200" dirty="0" err="1" smtClean="0"/>
            <a:t>standardised</a:t>
          </a:r>
          <a:r>
            <a:rPr lang="en-US" sz="1100" kern="1200" dirty="0" smtClean="0"/>
            <a:t> test scores annually (overall attainment not individual)</a:t>
          </a:r>
          <a:endParaRPr lang="en-US" sz="1100" kern="1200" dirty="0"/>
        </a:p>
        <a:p>
          <a:pPr marL="57150" lvl="1" indent="-57150" algn="l" defTabSz="488950">
            <a:lnSpc>
              <a:spcPct val="90000"/>
            </a:lnSpc>
            <a:spcBef>
              <a:spcPct val="0"/>
            </a:spcBef>
            <a:spcAft>
              <a:spcPct val="15000"/>
            </a:spcAft>
            <a:buChar char="••"/>
          </a:pPr>
          <a:r>
            <a:rPr lang="en-US" sz="1100" kern="1200" dirty="0" smtClean="0"/>
            <a:t>Constantly developing </a:t>
          </a:r>
          <a:r>
            <a:rPr lang="en-US" sz="1100" kern="1200" dirty="0" err="1" smtClean="0"/>
            <a:t>Aistear</a:t>
          </a:r>
          <a:r>
            <a:rPr lang="en-US" sz="1100" kern="1200" dirty="0" smtClean="0"/>
            <a:t> (space for creating and making and activity based learning)</a:t>
          </a:r>
          <a:endParaRPr lang="en-US" sz="1100" kern="1200" dirty="0"/>
        </a:p>
        <a:p>
          <a:pPr marL="57150" lvl="1" indent="-57150" algn="l" defTabSz="488950">
            <a:lnSpc>
              <a:spcPct val="90000"/>
            </a:lnSpc>
            <a:spcBef>
              <a:spcPct val="0"/>
            </a:spcBef>
            <a:spcAft>
              <a:spcPct val="15000"/>
            </a:spcAft>
            <a:buChar char="••"/>
          </a:pPr>
          <a:r>
            <a:rPr lang="en-US" sz="1100" kern="1200" dirty="0" smtClean="0"/>
            <a:t>Joint meetings with PAC</a:t>
          </a:r>
          <a:endParaRPr lang="en-US" sz="1100" kern="1200" dirty="0"/>
        </a:p>
      </dsp:txBody>
      <dsp:txXfrm>
        <a:off x="3094" y="611862"/>
        <a:ext cx="1860500" cy="4434890"/>
      </dsp:txXfrm>
    </dsp:sp>
    <dsp:sp modelId="{C1393CF0-C85C-EF43-8719-6011FF6B956C}">
      <dsp:nvSpPr>
        <dsp:cNvPr id="0" name=""/>
        <dsp:cNvSpPr/>
      </dsp:nvSpPr>
      <dsp:spPr>
        <a:xfrm>
          <a:off x="2124064" y="108075"/>
          <a:ext cx="1860500" cy="50378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2</a:t>
          </a:r>
        </a:p>
        <a:p>
          <a:pPr lvl="0" algn="ctr" defTabSz="488950">
            <a:lnSpc>
              <a:spcPct val="90000"/>
            </a:lnSpc>
            <a:spcBef>
              <a:spcPct val="0"/>
            </a:spcBef>
            <a:spcAft>
              <a:spcPct val="35000"/>
            </a:spcAft>
          </a:pPr>
          <a:r>
            <a:rPr lang="en-US" sz="1100" b="1" kern="1200" dirty="0" smtClean="0"/>
            <a:t>(2016/17 school year)</a:t>
          </a:r>
          <a:endParaRPr lang="en-US" sz="1100" b="1" kern="1200" dirty="0"/>
        </a:p>
      </dsp:txBody>
      <dsp:txXfrm>
        <a:off x="2124064" y="108075"/>
        <a:ext cx="1860500" cy="503787"/>
      </dsp:txXfrm>
    </dsp:sp>
    <dsp:sp modelId="{D959A3C3-B865-6246-B4E6-CD5FC3FD2028}">
      <dsp:nvSpPr>
        <dsp:cNvPr id="0" name=""/>
        <dsp:cNvSpPr/>
      </dsp:nvSpPr>
      <dsp:spPr>
        <a:xfrm>
          <a:off x="2124064" y="611862"/>
          <a:ext cx="1860500" cy="443489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smtClean="0"/>
            <a:t>Active flag</a:t>
          </a:r>
          <a:endParaRPr lang="en-US" sz="1100" kern="1200"/>
        </a:p>
        <a:p>
          <a:pPr marL="57150" lvl="1" indent="-57150" algn="l" defTabSz="488950">
            <a:lnSpc>
              <a:spcPct val="90000"/>
            </a:lnSpc>
            <a:spcBef>
              <a:spcPct val="0"/>
            </a:spcBef>
            <a:spcAft>
              <a:spcPct val="15000"/>
            </a:spcAft>
            <a:buChar char="••"/>
          </a:pPr>
          <a:r>
            <a:rPr lang="en-US" sz="1100" kern="1200" dirty="0" smtClean="0"/>
            <a:t>Develop book rental system for all classes, </a:t>
          </a:r>
          <a:r>
            <a:rPr lang="en-US" sz="1100" kern="1200" dirty="0" err="1" smtClean="0"/>
            <a:t>esp</a:t>
          </a:r>
          <a:r>
            <a:rPr lang="en-US" sz="1100" kern="1200" dirty="0" smtClean="0"/>
            <a:t> older classes</a:t>
          </a:r>
          <a:endParaRPr lang="en-US" sz="1100" kern="1200" dirty="0"/>
        </a:p>
        <a:p>
          <a:pPr marL="57150" lvl="1" indent="-57150" algn="l" defTabSz="488950">
            <a:lnSpc>
              <a:spcPct val="90000"/>
            </a:lnSpc>
            <a:spcBef>
              <a:spcPct val="0"/>
            </a:spcBef>
            <a:spcAft>
              <a:spcPct val="15000"/>
            </a:spcAft>
            <a:buChar char="••"/>
          </a:pPr>
          <a:r>
            <a:rPr lang="en-US" sz="1100" kern="1200" dirty="0" smtClean="0"/>
            <a:t>Policies: assessment, SEN, SNA, Healthy eating, School tour, Course days </a:t>
          </a:r>
          <a:r>
            <a:rPr lang="en-US" sz="1100" kern="1200" dirty="0" err="1" smtClean="0"/>
            <a:t>etc</a:t>
          </a:r>
          <a:endParaRPr lang="en-US" sz="1100" kern="1200" dirty="0"/>
        </a:p>
        <a:p>
          <a:pPr marL="57150" lvl="1" indent="-57150" algn="l" defTabSz="488950">
            <a:lnSpc>
              <a:spcPct val="90000"/>
            </a:lnSpc>
            <a:spcBef>
              <a:spcPct val="0"/>
            </a:spcBef>
            <a:spcAft>
              <a:spcPct val="15000"/>
            </a:spcAft>
            <a:buChar char="••"/>
          </a:pPr>
          <a:r>
            <a:rPr lang="en-US" sz="1100" kern="1200" dirty="0" smtClean="0"/>
            <a:t>School building: keep communications with DES </a:t>
          </a:r>
          <a:endParaRPr lang="en-US" sz="1100" kern="1200" dirty="0"/>
        </a:p>
        <a:p>
          <a:pPr marL="57150" lvl="1" indent="-57150" algn="l" defTabSz="488950">
            <a:lnSpc>
              <a:spcPct val="90000"/>
            </a:lnSpc>
            <a:spcBef>
              <a:spcPct val="0"/>
            </a:spcBef>
            <a:spcAft>
              <a:spcPct val="15000"/>
            </a:spcAft>
            <a:buChar char="••"/>
          </a:pPr>
          <a:r>
            <a:rPr lang="en-US" sz="1100" kern="1200" dirty="0" smtClean="0"/>
            <a:t>Fully developed school plan- all subject areas</a:t>
          </a:r>
          <a:endParaRPr lang="en-US" sz="1100" kern="1200" dirty="0"/>
        </a:p>
        <a:p>
          <a:pPr marL="57150" lvl="1" indent="-57150" algn="l" defTabSz="488950">
            <a:lnSpc>
              <a:spcPct val="90000"/>
            </a:lnSpc>
            <a:spcBef>
              <a:spcPct val="0"/>
            </a:spcBef>
            <a:spcAft>
              <a:spcPct val="15000"/>
            </a:spcAft>
            <a:buChar char="••"/>
          </a:pPr>
          <a:r>
            <a:rPr lang="en-US" sz="1100" kern="1200" dirty="0" smtClean="0"/>
            <a:t>Set target annually for voluntary contributions  (online payments, charitable status will allow free DD’s)</a:t>
          </a:r>
          <a:endParaRPr lang="en-US" sz="1100" kern="1200" dirty="0"/>
        </a:p>
        <a:p>
          <a:pPr marL="57150" lvl="1" indent="-57150" algn="l" defTabSz="488950">
            <a:lnSpc>
              <a:spcPct val="90000"/>
            </a:lnSpc>
            <a:spcBef>
              <a:spcPct val="0"/>
            </a:spcBef>
            <a:spcAft>
              <a:spcPct val="15000"/>
            </a:spcAft>
            <a:buChar char="••"/>
          </a:pPr>
          <a:r>
            <a:rPr lang="en-US" sz="1100" kern="1200" dirty="0" smtClean="0"/>
            <a:t>Developing strong links with Board, staff, pupils  of SETSS</a:t>
          </a:r>
          <a:endParaRPr lang="en-US" sz="1100" kern="1200" dirty="0"/>
        </a:p>
        <a:p>
          <a:pPr marL="57150" lvl="1" indent="-57150" algn="l" defTabSz="488950">
            <a:lnSpc>
              <a:spcPct val="90000"/>
            </a:lnSpc>
            <a:spcBef>
              <a:spcPct val="0"/>
            </a:spcBef>
            <a:spcAft>
              <a:spcPct val="15000"/>
            </a:spcAft>
            <a:buChar char="••"/>
          </a:pPr>
          <a:r>
            <a:rPr lang="en-US" sz="1100" kern="1200" dirty="0" smtClean="0"/>
            <a:t>Commence engagement with local community for new school (meet with </a:t>
          </a:r>
          <a:r>
            <a:rPr lang="en-US" sz="1100" kern="1200" dirty="0" err="1" smtClean="0"/>
            <a:t>TnaC</a:t>
          </a:r>
          <a:r>
            <a:rPr lang="en-US" sz="1100" kern="1200" dirty="0" smtClean="0"/>
            <a:t>, residents association </a:t>
          </a:r>
          <a:r>
            <a:rPr lang="en-US" sz="1100" kern="1200" dirty="0" err="1" smtClean="0"/>
            <a:t>etc</a:t>
          </a:r>
          <a:r>
            <a:rPr lang="en-US" sz="1100" kern="1200" dirty="0" smtClean="0"/>
            <a:t>)</a:t>
          </a:r>
          <a:endParaRPr lang="en-US" sz="1100" kern="1200" dirty="0"/>
        </a:p>
        <a:p>
          <a:pPr marL="57150" lvl="1" indent="-57150" algn="l" defTabSz="488950">
            <a:lnSpc>
              <a:spcPct val="90000"/>
            </a:lnSpc>
            <a:spcBef>
              <a:spcPct val="0"/>
            </a:spcBef>
            <a:spcAft>
              <a:spcPct val="15000"/>
            </a:spcAft>
            <a:buChar char="••"/>
          </a:pPr>
          <a:r>
            <a:rPr lang="en-US" sz="1100" kern="1200" dirty="0" smtClean="0"/>
            <a:t>Link in with PAC re fundraising- perhaps one activity monthly</a:t>
          </a:r>
          <a:endParaRPr lang="en-US" sz="1100" kern="1200" dirty="0"/>
        </a:p>
      </dsp:txBody>
      <dsp:txXfrm>
        <a:off x="2124064" y="611862"/>
        <a:ext cx="1860500" cy="4434890"/>
      </dsp:txXfrm>
    </dsp:sp>
    <dsp:sp modelId="{68D71832-09B9-CB44-8BAB-E90F22D08ECD}">
      <dsp:nvSpPr>
        <dsp:cNvPr id="0" name=""/>
        <dsp:cNvSpPr/>
      </dsp:nvSpPr>
      <dsp:spPr>
        <a:xfrm>
          <a:off x="4245034" y="108075"/>
          <a:ext cx="1860500" cy="50378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3</a:t>
          </a:r>
        </a:p>
        <a:p>
          <a:pPr lvl="0" algn="ctr" defTabSz="488950">
            <a:lnSpc>
              <a:spcPct val="90000"/>
            </a:lnSpc>
            <a:spcBef>
              <a:spcPct val="0"/>
            </a:spcBef>
            <a:spcAft>
              <a:spcPct val="35000"/>
            </a:spcAft>
          </a:pPr>
          <a:r>
            <a:rPr lang="en-US" sz="1100" b="1" kern="1200" dirty="0" smtClean="0"/>
            <a:t>(2017/18 school year)</a:t>
          </a:r>
          <a:endParaRPr lang="en-US" sz="1100" b="1" kern="1200" dirty="0"/>
        </a:p>
      </dsp:txBody>
      <dsp:txXfrm>
        <a:off x="4245034" y="108075"/>
        <a:ext cx="1860500" cy="503787"/>
      </dsp:txXfrm>
    </dsp:sp>
    <dsp:sp modelId="{6BEF22BD-D37C-CE4C-AF15-38A669BE7182}">
      <dsp:nvSpPr>
        <dsp:cNvPr id="0" name=""/>
        <dsp:cNvSpPr/>
      </dsp:nvSpPr>
      <dsp:spPr>
        <a:xfrm>
          <a:off x="4245034" y="611862"/>
          <a:ext cx="1860500" cy="443489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Policies: enrolment policy for ASD classes</a:t>
          </a:r>
          <a:endParaRPr lang="en-US" sz="1100" kern="1200" dirty="0"/>
        </a:p>
        <a:p>
          <a:pPr marL="57150" lvl="1" indent="-57150" algn="l" defTabSz="488950">
            <a:lnSpc>
              <a:spcPct val="90000"/>
            </a:lnSpc>
            <a:spcBef>
              <a:spcPct val="0"/>
            </a:spcBef>
            <a:spcAft>
              <a:spcPct val="15000"/>
            </a:spcAft>
            <a:buChar char="••"/>
          </a:pPr>
          <a:r>
            <a:rPr lang="en-US" sz="1100" kern="1200" smtClean="0"/>
            <a:t>Take over new school building, making it welcoming, clean, individual to us in terms of logo visible and school motto etc)</a:t>
          </a:r>
          <a:endParaRPr lang="en-US" sz="1100" kern="1200"/>
        </a:p>
        <a:p>
          <a:pPr marL="57150" lvl="1" indent="-57150" algn="l" defTabSz="488950">
            <a:lnSpc>
              <a:spcPct val="90000"/>
            </a:lnSpc>
            <a:spcBef>
              <a:spcPct val="0"/>
            </a:spcBef>
            <a:spcAft>
              <a:spcPct val="15000"/>
            </a:spcAft>
            <a:buChar char="••"/>
          </a:pPr>
          <a:r>
            <a:rPr lang="en-US" sz="1100" kern="1200" smtClean="0"/>
            <a:t>New school building to have more sensory areas for pupils with SEN.</a:t>
          </a:r>
          <a:endParaRPr lang="en-US" sz="1100" kern="1200"/>
        </a:p>
        <a:p>
          <a:pPr marL="57150" lvl="1" indent="-57150" algn="l" defTabSz="488950">
            <a:lnSpc>
              <a:spcPct val="90000"/>
            </a:lnSpc>
            <a:spcBef>
              <a:spcPct val="0"/>
            </a:spcBef>
            <a:spcAft>
              <a:spcPct val="15000"/>
            </a:spcAft>
            <a:buChar char="••"/>
          </a:pPr>
          <a:r>
            <a:rPr lang="en-US" sz="1100" kern="1200" dirty="0" smtClean="0"/>
            <a:t>Develop the grounds as a basis for teaching and learning- may require increased </a:t>
          </a:r>
          <a:r>
            <a:rPr lang="en-US" sz="1100" kern="1200" smtClean="0"/>
            <a:t>funding eg</a:t>
          </a:r>
          <a:r>
            <a:rPr lang="en-US" sz="1100" kern="1200" dirty="0" smtClean="0"/>
            <a:t>. Outdoor classroom</a:t>
          </a:r>
          <a:endParaRPr lang="en-US" sz="1100" kern="1200" dirty="0"/>
        </a:p>
        <a:p>
          <a:pPr marL="57150" lvl="1" indent="-57150" algn="l" defTabSz="488950">
            <a:lnSpc>
              <a:spcPct val="90000"/>
            </a:lnSpc>
            <a:spcBef>
              <a:spcPct val="0"/>
            </a:spcBef>
            <a:spcAft>
              <a:spcPct val="15000"/>
            </a:spcAft>
            <a:buChar char="••"/>
          </a:pPr>
          <a:r>
            <a:rPr lang="en-US" sz="1100" kern="1200" smtClean="0"/>
            <a:t>Board to consider rental of empty classrooms while working out shared premises with ETSS</a:t>
          </a:r>
          <a:endParaRPr lang="en-US" sz="1100" kern="1200"/>
        </a:p>
        <a:p>
          <a:pPr marL="57150" lvl="1" indent="-57150" algn="l" defTabSz="488950">
            <a:lnSpc>
              <a:spcPct val="90000"/>
            </a:lnSpc>
            <a:spcBef>
              <a:spcPct val="0"/>
            </a:spcBef>
            <a:spcAft>
              <a:spcPct val="15000"/>
            </a:spcAft>
            <a:buChar char="••"/>
          </a:pPr>
          <a:r>
            <a:rPr lang="en-US" sz="1100" kern="1200" dirty="0" smtClean="0"/>
            <a:t>Develop fund for CPD for teachers</a:t>
          </a:r>
          <a:endParaRPr lang="en-US" sz="1100" kern="1200" dirty="0"/>
        </a:p>
      </dsp:txBody>
      <dsp:txXfrm>
        <a:off x="4245034" y="611862"/>
        <a:ext cx="1860500" cy="4434890"/>
      </dsp:txXfrm>
    </dsp:sp>
    <dsp:sp modelId="{0532103C-D4A5-8C4E-9CC8-1AB2715D85E3}">
      <dsp:nvSpPr>
        <dsp:cNvPr id="0" name=""/>
        <dsp:cNvSpPr/>
      </dsp:nvSpPr>
      <dsp:spPr>
        <a:xfrm>
          <a:off x="6366004" y="108075"/>
          <a:ext cx="1860500" cy="50378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4</a:t>
          </a:r>
        </a:p>
        <a:p>
          <a:pPr lvl="0" algn="ctr" defTabSz="488950">
            <a:lnSpc>
              <a:spcPct val="90000"/>
            </a:lnSpc>
            <a:spcBef>
              <a:spcPct val="0"/>
            </a:spcBef>
            <a:spcAft>
              <a:spcPct val="35000"/>
            </a:spcAft>
          </a:pPr>
          <a:r>
            <a:rPr lang="en-US" sz="1100" b="1" kern="1200" dirty="0" smtClean="0"/>
            <a:t>(2018 /19 school year)</a:t>
          </a:r>
          <a:endParaRPr lang="en-US" sz="1100" b="1" kern="1200" dirty="0"/>
        </a:p>
      </dsp:txBody>
      <dsp:txXfrm>
        <a:off x="6366004" y="108075"/>
        <a:ext cx="1860500" cy="503787"/>
      </dsp:txXfrm>
    </dsp:sp>
    <dsp:sp modelId="{E2970FA2-B0D3-5C4A-9238-2046A4732C98}">
      <dsp:nvSpPr>
        <dsp:cNvPr id="0" name=""/>
        <dsp:cNvSpPr/>
      </dsp:nvSpPr>
      <dsp:spPr>
        <a:xfrm>
          <a:off x="6366004" y="611862"/>
          <a:ext cx="1860500" cy="443489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Green flag?</a:t>
          </a:r>
          <a:endParaRPr lang="en-US" sz="1100" kern="1200" dirty="0"/>
        </a:p>
        <a:p>
          <a:pPr marL="57150" lvl="1" indent="-57150" algn="l" defTabSz="488950">
            <a:lnSpc>
              <a:spcPct val="90000"/>
            </a:lnSpc>
            <a:spcBef>
              <a:spcPct val="0"/>
            </a:spcBef>
            <a:spcAft>
              <a:spcPct val="15000"/>
            </a:spcAft>
            <a:buChar char="••"/>
          </a:pPr>
          <a:r>
            <a:rPr lang="en-US" sz="1100" kern="1200" dirty="0" smtClean="0"/>
            <a:t>Diversity flag?</a:t>
          </a:r>
          <a:endParaRPr lang="en-US" sz="1100" kern="1200" dirty="0"/>
        </a:p>
        <a:p>
          <a:pPr marL="57150" lvl="1" indent="-57150" algn="l" defTabSz="488950">
            <a:lnSpc>
              <a:spcPct val="90000"/>
            </a:lnSpc>
            <a:spcBef>
              <a:spcPct val="0"/>
            </a:spcBef>
            <a:spcAft>
              <a:spcPct val="15000"/>
            </a:spcAft>
            <a:buChar char="••"/>
          </a:pPr>
          <a:endParaRPr lang="en-US" sz="1100" kern="1200" dirty="0"/>
        </a:p>
      </dsp:txBody>
      <dsp:txXfrm>
        <a:off x="6366004" y="611862"/>
        <a:ext cx="1860500" cy="4434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66539-913E-E044-A381-E7074E5E5C6E}">
      <dsp:nvSpPr>
        <dsp:cNvPr id="0" name=""/>
        <dsp:cNvSpPr/>
      </dsp:nvSpPr>
      <dsp:spPr>
        <a:xfrm>
          <a:off x="2851" y="257437"/>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1 </a:t>
          </a:r>
        </a:p>
        <a:p>
          <a:pPr lvl="0" algn="ctr" defTabSz="577850">
            <a:lnSpc>
              <a:spcPct val="90000"/>
            </a:lnSpc>
            <a:spcBef>
              <a:spcPct val="0"/>
            </a:spcBef>
            <a:spcAft>
              <a:spcPct val="35000"/>
            </a:spcAft>
          </a:pPr>
          <a:r>
            <a:rPr lang="en-US" sz="1300" b="1" kern="1200" dirty="0" smtClean="0"/>
            <a:t>(2015/16 school year)</a:t>
          </a:r>
          <a:endParaRPr lang="en-US" sz="1300" b="1" kern="1200" dirty="0"/>
        </a:p>
      </dsp:txBody>
      <dsp:txXfrm>
        <a:off x="2851" y="257437"/>
        <a:ext cx="1714430" cy="535877"/>
      </dsp:txXfrm>
    </dsp:sp>
    <dsp:sp modelId="{C1A56E3F-9A3F-0C44-AB4C-4AAAE40BAD6D}">
      <dsp:nvSpPr>
        <dsp:cNvPr id="0" name=""/>
        <dsp:cNvSpPr/>
      </dsp:nvSpPr>
      <dsp:spPr>
        <a:xfrm>
          <a:off x="2851" y="793314"/>
          <a:ext cx="1714430" cy="35611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System for yard where no child is left alone (friendship bench/friendship week/anti-bullying week)</a:t>
          </a:r>
          <a:endParaRPr lang="en-US" sz="1100" kern="1200" dirty="0"/>
        </a:p>
        <a:p>
          <a:pPr marL="57150" lvl="1" indent="-57150" algn="l" defTabSz="488950">
            <a:lnSpc>
              <a:spcPct val="90000"/>
            </a:lnSpc>
            <a:spcBef>
              <a:spcPct val="0"/>
            </a:spcBef>
            <a:spcAft>
              <a:spcPct val="15000"/>
            </a:spcAft>
            <a:buChar char="••"/>
          </a:pPr>
          <a:r>
            <a:rPr lang="en-US" sz="1100" kern="1200" dirty="0" smtClean="0"/>
            <a:t>Line of the week</a:t>
          </a:r>
          <a:endParaRPr lang="en-US" sz="1100" kern="1200" dirty="0"/>
        </a:p>
        <a:p>
          <a:pPr marL="57150" lvl="1" indent="-57150" algn="l" defTabSz="488950">
            <a:lnSpc>
              <a:spcPct val="90000"/>
            </a:lnSpc>
            <a:spcBef>
              <a:spcPct val="0"/>
            </a:spcBef>
            <a:spcAft>
              <a:spcPct val="15000"/>
            </a:spcAft>
            <a:buChar char="••"/>
          </a:pPr>
          <a:r>
            <a:rPr lang="en-US" sz="1100" kern="1200" dirty="0" smtClean="0"/>
            <a:t>Student council to be developed each year as classes become more senior</a:t>
          </a:r>
          <a:endParaRPr lang="en-US" sz="1100" kern="1200" dirty="0"/>
        </a:p>
        <a:p>
          <a:pPr marL="57150" lvl="1" indent="-57150" algn="l" defTabSz="488950">
            <a:lnSpc>
              <a:spcPct val="90000"/>
            </a:lnSpc>
            <a:spcBef>
              <a:spcPct val="0"/>
            </a:spcBef>
            <a:spcAft>
              <a:spcPct val="15000"/>
            </a:spcAft>
            <a:buChar char="••"/>
          </a:pPr>
          <a:r>
            <a:rPr lang="en-US" sz="1100" kern="1200" dirty="0" smtClean="0"/>
            <a:t>Pupils requested more extra-curricular classes</a:t>
          </a:r>
          <a:endParaRPr lang="en-US" sz="1100" kern="1200" dirty="0"/>
        </a:p>
      </dsp:txBody>
      <dsp:txXfrm>
        <a:off x="2851" y="793314"/>
        <a:ext cx="1714430" cy="3561122"/>
      </dsp:txXfrm>
    </dsp:sp>
    <dsp:sp modelId="{C1393CF0-C85C-EF43-8719-6011FF6B956C}">
      <dsp:nvSpPr>
        <dsp:cNvPr id="0" name=""/>
        <dsp:cNvSpPr/>
      </dsp:nvSpPr>
      <dsp:spPr>
        <a:xfrm>
          <a:off x="1963731" y="257437"/>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2</a:t>
          </a:r>
        </a:p>
        <a:p>
          <a:pPr lvl="0" algn="ctr" defTabSz="488950">
            <a:lnSpc>
              <a:spcPct val="90000"/>
            </a:lnSpc>
            <a:spcBef>
              <a:spcPct val="0"/>
            </a:spcBef>
            <a:spcAft>
              <a:spcPct val="35000"/>
            </a:spcAft>
          </a:pPr>
          <a:r>
            <a:rPr lang="en-US" sz="1100" b="1" kern="1200" dirty="0" smtClean="0"/>
            <a:t>(2016/17 school year)</a:t>
          </a:r>
          <a:endParaRPr lang="en-US" sz="1100" b="1" kern="1200" dirty="0"/>
        </a:p>
      </dsp:txBody>
      <dsp:txXfrm>
        <a:off x="1963731" y="257437"/>
        <a:ext cx="1714430" cy="535877"/>
      </dsp:txXfrm>
    </dsp:sp>
    <dsp:sp modelId="{D959A3C3-B865-6246-B4E6-CD5FC3FD2028}">
      <dsp:nvSpPr>
        <dsp:cNvPr id="0" name=""/>
        <dsp:cNvSpPr/>
      </dsp:nvSpPr>
      <dsp:spPr>
        <a:xfrm>
          <a:off x="1957302" y="793314"/>
          <a:ext cx="1714430" cy="35611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Active flag</a:t>
          </a:r>
          <a:endParaRPr lang="en-US" sz="1100" kern="1200" dirty="0"/>
        </a:p>
        <a:p>
          <a:pPr marL="57150" lvl="1" indent="-57150" algn="l" defTabSz="488950">
            <a:lnSpc>
              <a:spcPct val="90000"/>
            </a:lnSpc>
            <a:spcBef>
              <a:spcPct val="0"/>
            </a:spcBef>
            <a:spcAft>
              <a:spcPct val="15000"/>
            </a:spcAft>
            <a:buChar char="••"/>
          </a:pPr>
          <a:r>
            <a:rPr lang="en-US" sz="1100" kern="1200" dirty="0" smtClean="0"/>
            <a:t>Focus weeks led to some extent by pupil input (</a:t>
          </a:r>
          <a:r>
            <a:rPr lang="en-US" sz="1100" kern="1200" dirty="0" err="1" smtClean="0"/>
            <a:t>maths</a:t>
          </a:r>
          <a:r>
            <a:rPr lang="en-US" sz="1100" kern="1200" dirty="0" smtClean="0"/>
            <a:t>-feedback through SSE)</a:t>
          </a:r>
          <a:endParaRPr lang="en-US" sz="1100" kern="1200" dirty="0"/>
        </a:p>
        <a:p>
          <a:pPr marL="57150" lvl="1" indent="-57150" algn="l" defTabSz="488950">
            <a:lnSpc>
              <a:spcPct val="90000"/>
            </a:lnSpc>
            <a:spcBef>
              <a:spcPct val="0"/>
            </a:spcBef>
            <a:spcAft>
              <a:spcPct val="15000"/>
            </a:spcAft>
            <a:buChar char="••"/>
          </a:pPr>
          <a:r>
            <a:rPr lang="en-US" sz="1100" kern="1200" dirty="0" smtClean="0"/>
            <a:t>Weekly assemblies arising from pupil feedback (as well as teacher led) in relation to public speaking</a:t>
          </a:r>
          <a:endParaRPr lang="en-US" sz="11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Develop links with second level school-student councils</a:t>
          </a:r>
          <a:endParaRPr lang="en-US" sz="11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Concentrate on friendship pact</a:t>
          </a:r>
          <a:endParaRPr lang="en-US" sz="11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Compete (FAI, athletics in </a:t>
          </a:r>
          <a:r>
            <a:rPr lang="en-US" sz="1100" kern="1200" dirty="0" err="1" smtClean="0"/>
            <a:t>Santry</a:t>
          </a:r>
          <a:r>
            <a:rPr lang="en-US" sz="1100" kern="1200" dirty="0" smtClean="0"/>
            <a:t>, or other)</a:t>
          </a:r>
          <a:endParaRPr lang="en-US" sz="1100" kern="1200" dirty="0"/>
        </a:p>
      </dsp:txBody>
      <dsp:txXfrm>
        <a:off x="1957302" y="793314"/>
        <a:ext cx="1714430" cy="3561122"/>
      </dsp:txXfrm>
    </dsp:sp>
    <dsp:sp modelId="{68D71832-09B9-CB44-8BAB-E90F22D08ECD}">
      <dsp:nvSpPr>
        <dsp:cNvPr id="0" name=""/>
        <dsp:cNvSpPr/>
      </dsp:nvSpPr>
      <dsp:spPr>
        <a:xfrm>
          <a:off x="3918182" y="257437"/>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3</a:t>
          </a:r>
        </a:p>
        <a:p>
          <a:pPr lvl="0" algn="ctr" defTabSz="488950">
            <a:lnSpc>
              <a:spcPct val="90000"/>
            </a:lnSpc>
            <a:spcBef>
              <a:spcPct val="0"/>
            </a:spcBef>
            <a:spcAft>
              <a:spcPct val="35000"/>
            </a:spcAft>
          </a:pPr>
          <a:r>
            <a:rPr lang="en-US" sz="1100" b="1" kern="1200" dirty="0" smtClean="0"/>
            <a:t>(2017/18 school year)</a:t>
          </a:r>
          <a:endParaRPr lang="en-US" sz="1100" b="1" kern="1200" dirty="0"/>
        </a:p>
      </dsp:txBody>
      <dsp:txXfrm>
        <a:off x="3918182" y="257437"/>
        <a:ext cx="1714430" cy="535877"/>
      </dsp:txXfrm>
    </dsp:sp>
    <dsp:sp modelId="{6BEF22BD-D37C-CE4C-AF15-38A669BE7182}">
      <dsp:nvSpPr>
        <dsp:cNvPr id="0" name=""/>
        <dsp:cNvSpPr/>
      </dsp:nvSpPr>
      <dsp:spPr>
        <a:xfrm>
          <a:off x="3911753" y="793314"/>
          <a:ext cx="1714430" cy="35611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Swimming to be established for one/two classes</a:t>
          </a:r>
          <a:endParaRPr lang="en-US" sz="1100" kern="1200" dirty="0"/>
        </a:p>
        <a:p>
          <a:pPr marL="57150" lvl="1" indent="-57150" algn="l" defTabSz="488950">
            <a:lnSpc>
              <a:spcPct val="90000"/>
            </a:lnSpc>
            <a:spcBef>
              <a:spcPct val="0"/>
            </a:spcBef>
            <a:spcAft>
              <a:spcPct val="15000"/>
            </a:spcAft>
            <a:buChar char="••"/>
          </a:pPr>
          <a:r>
            <a:rPr lang="en-US" sz="1100" kern="1200" dirty="0" smtClean="0"/>
            <a:t>School tours framework to be developed. Pupils reported a love of school trips and ideally one trip per term would be the aim. Framework will allow for a range of types of tours for different class levels</a:t>
          </a:r>
          <a:endParaRPr lang="en-US" sz="1100" kern="1200" dirty="0"/>
        </a:p>
      </dsp:txBody>
      <dsp:txXfrm>
        <a:off x="3911753" y="793314"/>
        <a:ext cx="1714430" cy="3561122"/>
      </dsp:txXfrm>
    </dsp:sp>
    <dsp:sp modelId="{0532103C-D4A5-8C4E-9CC8-1AB2715D85E3}">
      <dsp:nvSpPr>
        <dsp:cNvPr id="0" name=""/>
        <dsp:cNvSpPr/>
      </dsp:nvSpPr>
      <dsp:spPr>
        <a:xfrm>
          <a:off x="5853586" y="257437"/>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4</a:t>
          </a:r>
        </a:p>
        <a:p>
          <a:pPr lvl="0" algn="ctr" defTabSz="488950">
            <a:lnSpc>
              <a:spcPct val="90000"/>
            </a:lnSpc>
            <a:spcBef>
              <a:spcPct val="0"/>
            </a:spcBef>
            <a:spcAft>
              <a:spcPct val="35000"/>
            </a:spcAft>
          </a:pPr>
          <a:r>
            <a:rPr lang="en-US" sz="1100" b="1" kern="1200" dirty="0" smtClean="0"/>
            <a:t>(2018 /19 school year)</a:t>
          </a:r>
          <a:endParaRPr lang="en-US" sz="1100" b="1" kern="1200" dirty="0"/>
        </a:p>
      </dsp:txBody>
      <dsp:txXfrm>
        <a:off x="5853586" y="257437"/>
        <a:ext cx="1714430" cy="535877"/>
      </dsp:txXfrm>
    </dsp:sp>
    <dsp:sp modelId="{E2970FA2-B0D3-5C4A-9238-2046A4732C98}">
      <dsp:nvSpPr>
        <dsp:cNvPr id="0" name=""/>
        <dsp:cNvSpPr/>
      </dsp:nvSpPr>
      <dsp:spPr>
        <a:xfrm>
          <a:off x="5866204" y="793314"/>
          <a:ext cx="1714430" cy="356112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Buddy system with JI and 5</a:t>
          </a:r>
          <a:r>
            <a:rPr lang="en-US" sz="1100" kern="1200" baseline="30000" dirty="0" smtClean="0"/>
            <a:t>th</a:t>
          </a:r>
          <a:r>
            <a:rPr lang="en-US" sz="1100" kern="1200" dirty="0" smtClean="0"/>
            <a:t>/6th</a:t>
          </a:r>
          <a:endParaRPr lang="en-US" sz="11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smtClean="0"/>
            <a:t>Green flag? Diversity flag?</a:t>
          </a:r>
          <a:endParaRPr lang="en-US" sz="1100" kern="1200" dirty="0"/>
        </a:p>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dirty="0" err="1" smtClean="0"/>
            <a:t>Programme</a:t>
          </a:r>
          <a:r>
            <a:rPr lang="en-US" sz="1100" kern="1200" dirty="0" smtClean="0"/>
            <a:t> for preparing pupils for second-level</a:t>
          </a:r>
          <a:endParaRPr lang="en-US" sz="1100" kern="1200" dirty="0"/>
        </a:p>
        <a:p>
          <a:pPr marL="57150" lvl="1" indent="-57150" algn="l" defTabSz="488950">
            <a:lnSpc>
              <a:spcPct val="90000"/>
            </a:lnSpc>
            <a:spcBef>
              <a:spcPct val="0"/>
            </a:spcBef>
            <a:spcAft>
              <a:spcPct val="15000"/>
            </a:spcAft>
            <a:buChar char="••"/>
          </a:pPr>
          <a:r>
            <a:rPr lang="en-US" sz="1100" kern="1200" dirty="0" smtClean="0"/>
            <a:t>Educating pupils about special classes in new school- integration between mainstream and special classes</a:t>
          </a:r>
          <a:endParaRPr lang="en-US" sz="1100" kern="1200" dirty="0"/>
        </a:p>
      </dsp:txBody>
      <dsp:txXfrm>
        <a:off x="5866204" y="793314"/>
        <a:ext cx="1714430" cy="35611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66539-913E-E044-A381-E7074E5E5C6E}">
      <dsp:nvSpPr>
        <dsp:cNvPr id="0" name=""/>
        <dsp:cNvSpPr/>
      </dsp:nvSpPr>
      <dsp:spPr>
        <a:xfrm>
          <a:off x="3271" y="4762"/>
          <a:ext cx="1967307" cy="505644"/>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b="1" kern="1200" dirty="0" smtClean="0"/>
            <a:t>Year 1 </a:t>
          </a:r>
        </a:p>
        <a:p>
          <a:pPr lvl="0" algn="ctr" defTabSz="533400">
            <a:lnSpc>
              <a:spcPct val="90000"/>
            </a:lnSpc>
            <a:spcBef>
              <a:spcPct val="0"/>
            </a:spcBef>
            <a:spcAft>
              <a:spcPct val="35000"/>
            </a:spcAft>
          </a:pPr>
          <a:r>
            <a:rPr lang="en-US" sz="1200" b="1" kern="1200" dirty="0" smtClean="0"/>
            <a:t>(2015/16 school year)</a:t>
          </a:r>
          <a:endParaRPr lang="en-US" sz="1200" b="1" kern="1200" dirty="0"/>
        </a:p>
      </dsp:txBody>
      <dsp:txXfrm>
        <a:off x="3271" y="4762"/>
        <a:ext cx="1967307" cy="505644"/>
      </dsp:txXfrm>
    </dsp:sp>
    <dsp:sp modelId="{C1A56E3F-9A3F-0C44-AB4C-4AAAE40BAD6D}">
      <dsp:nvSpPr>
        <dsp:cNvPr id="0" name=""/>
        <dsp:cNvSpPr/>
      </dsp:nvSpPr>
      <dsp:spPr>
        <a:xfrm>
          <a:off x="3271" y="510406"/>
          <a:ext cx="1967307" cy="46973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smtClean="0"/>
            <a:t>Develop a teaching &amp; learning statement</a:t>
          </a:r>
          <a:endParaRPr lang="en-US" sz="1200" kern="1200"/>
        </a:p>
        <a:p>
          <a:pPr marL="114300" lvl="1" indent="-114300" algn="l" defTabSz="533400">
            <a:lnSpc>
              <a:spcPct val="90000"/>
            </a:lnSpc>
            <a:spcBef>
              <a:spcPct val="0"/>
            </a:spcBef>
            <a:spcAft>
              <a:spcPct val="15000"/>
            </a:spcAft>
            <a:buChar char="••"/>
          </a:pPr>
          <a:r>
            <a:rPr lang="en-US" sz="1200" kern="1200" dirty="0" smtClean="0"/>
            <a:t>Inter-cultural day</a:t>
          </a:r>
          <a:endParaRPr lang="en-US" sz="1200" kern="1200" dirty="0"/>
        </a:p>
        <a:p>
          <a:pPr marL="114300" lvl="1" indent="-114300" algn="l" defTabSz="533400">
            <a:lnSpc>
              <a:spcPct val="90000"/>
            </a:lnSpc>
            <a:spcBef>
              <a:spcPct val="0"/>
            </a:spcBef>
            <a:spcAft>
              <a:spcPct val="15000"/>
            </a:spcAft>
            <a:buChar char="••"/>
          </a:pPr>
          <a:r>
            <a:rPr lang="en-US" sz="1200" kern="1200" dirty="0" err="1" smtClean="0"/>
            <a:t>Inservice</a:t>
          </a:r>
          <a:r>
            <a:rPr lang="en-US" sz="1200" kern="1200" dirty="0" smtClean="0"/>
            <a:t> around music, science, SEN, ICT and mindfulness</a:t>
          </a:r>
          <a:endParaRPr lang="en-US" sz="1200" kern="1200" dirty="0"/>
        </a:p>
        <a:p>
          <a:pPr marL="114300" lvl="1" indent="-114300" algn="l" defTabSz="533400">
            <a:lnSpc>
              <a:spcPct val="90000"/>
            </a:lnSpc>
            <a:spcBef>
              <a:spcPct val="0"/>
            </a:spcBef>
            <a:spcAft>
              <a:spcPct val="15000"/>
            </a:spcAft>
            <a:buChar char="••"/>
          </a:pPr>
          <a:r>
            <a:rPr lang="en-US" sz="1200" kern="1200" dirty="0" smtClean="0"/>
            <a:t>Formal mentoring system for new staff to be developed</a:t>
          </a:r>
          <a:endParaRPr lang="en-US" sz="1200" kern="1200" dirty="0"/>
        </a:p>
        <a:p>
          <a:pPr marL="114300" lvl="1" indent="-114300" algn="l" defTabSz="533400">
            <a:lnSpc>
              <a:spcPct val="90000"/>
            </a:lnSpc>
            <a:spcBef>
              <a:spcPct val="0"/>
            </a:spcBef>
            <a:spcAft>
              <a:spcPct val="15000"/>
            </a:spcAft>
            <a:buChar char="••"/>
          </a:pPr>
          <a:r>
            <a:rPr lang="en-US" sz="1200" kern="1200" dirty="0" smtClean="0"/>
            <a:t>Set up social committee</a:t>
          </a:r>
          <a:endParaRPr lang="en-US" sz="1200" kern="1200" dirty="0"/>
        </a:p>
        <a:p>
          <a:pPr marL="114300" lvl="1" indent="-114300" algn="l" defTabSz="533400">
            <a:lnSpc>
              <a:spcPct val="90000"/>
            </a:lnSpc>
            <a:spcBef>
              <a:spcPct val="0"/>
            </a:spcBef>
            <a:spcAft>
              <a:spcPct val="15000"/>
            </a:spcAft>
            <a:buChar char="••"/>
          </a:pPr>
          <a:r>
            <a:rPr lang="en-US" sz="1200" kern="1200" dirty="0" smtClean="0"/>
            <a:t>Continue and develop mindfulness in all classes </a:t>
          </a:r>
          <a:r>
            <a:rPr lang="en-US" sz="1200" i="1" kern="1200" dirty="0" smtClean="0"/>
            <a:t>(being happy and confident was mentioned by a number of pupils-this would help along with SPHE and LT </a:t>
          </a:r>
          <a:r>
            <a:rPr lang="en-US" sz="1200" i="1" kern="1200" dirty="0" err="1" smtClean="0"/>
            <a:t>etc</a:t>
          </a:r>
          <a:r>
            <a:rPr lang="en-US" sz="1200" i="1" kern="1200" dirty="0" smtClean="0"/>
            <a:t>)</a:t>
          </a:r>
          <a:endParaRPr lang="en-US" sz="1200" kern="1200" dirty="0"/>
        </a:p>
        <a:p>
          <a:pPr marL="114300" lvl="1" indent="-114300" algn="l" defTabSz="533400">
            <a:lnSpc>
              <a:spcPct val="90000"/>
            </a:lnSpc>
            <a:spcBef>
              <a:spcPct val="0"/>
            </a:spcBef>
            <a:spcAft>
              <a:spcPct val="15000"/>
            </a:spcAft>
            <a:buChar char="••"/>
          </a:pPr>
          <a:r>
            <a:rPr lang="en-US" sz="1200" kern="1200" dirty="0" smtClean="0"/>
            <a:t>Choose 3 </a:t>
          </a:r>
          <a:r>
            <a:rPr lang="en-US" sz="1200" kern="1200" dirty="0" err="1" smtClean="0"/>
            <a:t>speciality</a:t>
          </a:r>
          <a:r>
            <a:rPr lang="en-US" sz="1200" kern="1200" dirty="0" smtClean="0"/>
            <a:t> weeks each year (1 to be </a:t>
          </a:r>
          <a:r>
            <a:rPr lang="en-US" sz="1200" kern="1200" dirty="0" err="1" smtClean="0"/>
            <a:t>Seachtain</a:t>
          </a:r>
          <a:r>
            <a:rPr lang="en-US" sz="1200" kern="1200" dirty="0" smtClean="0"/>
            <a:t> </a:t>
          </a:r>
          <a:r>
            <a:rPr lang="en-US" sz="1200" kern="1200" dirty="0" err="1" smtClean="0"/>
            <a:t>na</a:t>
          </a:r>
          <a:r>
            <a:rPr lang="en-US" sz="1200" kern="1200" dirty="0" smtClean="0"/>
            <a:t> </a:t>
          </a:r>
          <a:r>
            <a:rPr lang="en-US" sz="1200" kern="1200" dirty="0" err="1" smtClean="0"/>
            <a:t>Gaeilge</a:t>
          </a:r>
          <a:r>
            <a:rPr lang="en-US" sz="1200" kern="1200" dirty="0" smtClean="0"/>
            <a:t>). Range of subjects</a:t>
          </a:r>
          <a:endParaRPr lang="en-US" sz="1200" kern="1200" dirty="0"/>
        </a:p>
      </dsp:txBody>
      <dsp:txXfrm>
        <a:off x="3271" y="510406"/>
        <a:ext cx="1967307" cy="4697381"/>
      </dsp:txXfrm>
    </dsp:sp>
    <dsp:sp modelId="{C1393CF0-C85C-EF43-8719-6011FF6B956C}">
      <dsp:nvSpPr>
        <dsp:cNvPr id="0" name=""/>
        <dsp:cNvSpPr/>
      </dsp:nvSpPr>
      <dsp:spPr>
        <a:xfrm>
          <a:off x="2178641" y="4762"/>
          <a:ext cx="1967307" cy="505644"/>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b="1" kern="1200" dirty="0" smtClean="0"/>
            <a:t>Year 2</a:t>
          </a:r>
        </a:p>
        <a:p>
          <a:pPr lvl="0" algn="ctr" defTabSz="533400">
            <a:lnSpc>
              <a:spcPct val="90000"/>
            </a:lnSpc>
            <a:spcBef>
              <a:spcPct val="0"/>
            </a:spcBef>
            <a:spcAft>
              <a:spcPct val="35000"/>
            </a:spcAft>
          </a:pPr>
          <a:r>
            <a:rPr lang="en-US" sz="1200" b="1" kern="1200" dirty="0" smtClean="0"/>
            <a:t>(2016/17 school year)</a:t>
          </a:r>
          <a:endParaRPr lang="en-US" sz="1200" b="1" kern="1200" dirty="0"/>
        </a:p>
      </dsp:txBody>
      <dsp:txXfrm>
        <a:off x="2178641" y="4762"/>
        <a:ext cx="1967307" cy="505644"/>
      </dsp:txXfrm>
    </dsp:sp>
    <dsp:sp modelId="{D959A3C3-B865-6246-B4E6-CD5FC3FD2028}">
      <dsp:nvSpPr>
        <dsp:cNvPr id="0" name=""/>
        <dsp:cNvSpPr/>
      </dsp:nvSpPr>
      <dsp:spPr>
        <a:xfrm>
          <a:off x="2246002" y="510406"/>
          <a:ext cx="1967307" cy="46973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endParaRPr lang="en-US" sz="1200" kern="1200" dirty="0"/>
        </a:p>
        <a:p>
          <a:pPr marL="57150" lvl="1" indent="-57150" algn="l" defTabSz="488950">
            <a:lnSpc>
              <a:spcPct val="90000"/>
            </a:lnSpc>
            <a:spcBef>
              <a:spcPct val="0"/>
            </a:spcBef>
            <a:spcAft>
              <a:spcPct val="15000"/>
            </a:spcAft>
            <a:buChar char="••"/>
          </a:pPr>
          <a:r>
            <a:rPr lang="en-US" sz="1100" kern="1200" dirty="0" smtClean="0"/>
            <a:t>Active flag</a:t>
          </a:r>
          <a:endParaRPr lang="en-US" sz="1100" kern="1200" dirty="0"/>
        </a:p>
        <a:p>
          <a:pPr marL="57150" lvl="1" indent="-57150" algn="l" defTabSz="488950">
            <a:lnSpc>
              <a:spcPct val="90000"/>
            </a:lnSpc>
            <a:spcBef>
              <a:spcPct val="0"/>
            </a:spcBef>
            <a:spcAft>
              <a:spcPct val="15000"/>
            </a:spcAft>
            <a:buChar char="••"/>
          </a:pPr>
          <a:r>
            <a:rPr lang="en-US" sz="1100" kern="1200" dirty="0" smtClean="0"/>
            <a:t>Provide opportunities for speaking at assemblies/through debates/encourage confidence in speaking</a:t>
          </a:r>
          <a:endParaRPr lang="en-US" sz="1100" kern="1200" dirty="0"/>
        </a:p>
        <a:p>
          <a:pPr marL="57150" lvl="1" indent="-57150" algn="l" defTabSz="488950">
            <a:lnSpc>
              <a:spcPct val="90000"/>
            </a:lnSpc>
            <a:spcBef>
              <a:spcPct val="0"/>
            </a:spcBef>
            <a:spcAft>
              <a:spcPct val="15000"/>
            </a:spcAft>
            <a:buChar char="••"/>
          </a:pPr>
          <a:r>
            <a:rPr lang="en-US" sz="1100" kern="1200" dirty="0" smtClean="0"/>
            <a:t>Arts </a:t>
          </a:r>
          <a:r>
            <a:rPr lang="en-US" sz="1100" kern="1200" dirty="0" err="1" smtClean="0"/>
            <a:t>ed</a:t>
          </a:r>
          <a:r>
            <a:rPr lang="en-US" sz="1100" kern="1200" dirty="0" smtClean="0"/>
            <a:t>: Write a book competition</a:t>
          </a:r>
          <a:endParaRPr lang="en-US" sz="1100" kern="1200" dirty="0"/>
        </a:p>
        <a:p>
          <a:pPr marL="57150" lvl="1" indent="-57150" algn="l" defTabSz="488950">
            <a:lnSpc>
              <a:spcPct val="90000"/>
            </a:lnSpc>
            <a:spcBef>
              <a:spcPct val="0"/>
            </a:spcBef>
            <a:spcAft>
              <a:spcPct val="15000"/>
            </a:spcAft>
            <a:buChar char="••"/>
          </a:pPr>
          <a:r>
            <a:rPr lang="en-US" sz="1100" kern="1200" dirty="0" smtClean="0"/>
            <a:t>Develop specific yard </a:t>
          </a:r>
          <a:r>
            <a:rPr lang="en-US" sz="1100" kern="1200" dirty="0" err="1" smtClean="0"/>
            <a:t>programme</a:t>
          </a:r>
          <a:r>
            <a:rPr lang="en-US" sz="1100" kern="1200" dirty="0" smtClean="0"/>
            <a:t> for pupils who struggle in this </a:t>
          </a:r>
          <a:endParaRPr lang="en-US" sz="1100" kern="1200" dirty="0"/>
        </a:p>
        <a:p>
          <a:pPr marL="57150" lvl="1" indent="-57150" algn="l" defTabSz="488950">
            <a:lnSpc>
              <a:spcPct val="90000"/>
            </a:lnSpc>
            <a:spcBef>
              <a:spcPct val="0"/>
            </a:spcBef>
            <a:spcAft>
              <a:spcPct val="15000"/>
            </a:spcAft>
            <a:buChar char="••"/>
          </a:pPr>
          <a:r>
            <a:rPr lang="en-US" sz="1100" kern="1200" dirty="0" smtClean="0"/>
            <a:t>New primary language curriculum introduced</a:t>
          </a:r>
          <a:endParaRPr lang="en-US" sz="1100" kern="1200" dirty="0"/>
        </a:p>
        <a:p>
          <a:pPr marL="57150" lvl="1" indent="-57150" algn="l" defTabSz="488950">
            <a:lnSpc>
              <a:spcPct val="90000"/>
            </a:lnSpc>
            <a:spcBef>
              <a:spcPct val="0"/>
            </a:spcBef>
            <a:spcAft>
              <a:spcPct val="15000"/>
            </a:spcAft>
            <a:buChar char="••"/>
          </a:pPr>
          <a:r>
            <a:rPr lang="en-US" sz="1100" kern="1200" dirty="0" smtClean="0"/>
            <a:t>All teachers to consider communication through newsletter/blog/class dojo.</a:t>
          </a:r>
          <a:endParaRPr lang="en-US" sz="1100" kern="1200" dirty="0"/>
        </a:p>
        <a:p>
          <a:pPr marL="57150" lvl="1" indent="-57150" algn="l" defTabSz="488950">
            <a:lnSpc>
              <a:spcPct val="90000"/>
            </a:lnSpc>
            <a:spcBef>
              <a:spcPct val="0"/>
            </a:spcBef>
            <a:spcAft>
              <a:spcPct val="15000"/>
            </a:spcAft>
            <a:buChar char="••"/>
          </a:pPr>
          <a:r>
            <a:rPr lang="en-US" sz="1100" kern="1200" dirty="0" smtClean="0"/>
            <a:t>Choir to attend the peace proms</a:t>
          </a:r>
          <a:endParaRPr lang="en-US" sz="1100" kern="1200" dirty="0"/>
        </a:p>
        <a:p>
          <a:pPr marL="57150" lvl="1" indent="-57150" algn="l" defTabSz="488950">
            <a:lnSpc>
              <a:spcPct val="90000"/>
            </a:lnSpc>
            <a:spcBef>
              <a:spcPct val="0"/>
            </a:spcBef>
            <a:spcAft>
              <a:spcPct val="15000"/>
            </a:spcAft>
            <a:buChar char="••"/>
          </a:pPr>
          <a:r>
            <a:rPr lang="en-US" sz="1100" kern="1200" dirty="0" smtClean="0"/>
            <a:t>Fully developed school plan- all subject areas</a:t>
          </a:r>
          <a:endParaRPr lang="en-US" sz="1100" kern="1200" dirty="0"/>
        </a:p>
        <a:p>
          <a:pPr marL="57150" lvl="1" indent="-57150" algn="l" defTabSz="488950">
            <a:lnSpc>
              <a:spcPct val="90000"/>
            </a:lnSpc>
            <a:spcBef>
              <a:spcPct val="0"/>
            </a:spcBef>
            <a:spcAft>
              <a:spcPct val="15000"/>
            </a:spcAft>
            <a:buChar char="••"/>
          </a:pPr>
          <a:r>
            <a:rPr lang="en-US" sz="1100" kern="1200" dirty="0" smtClean="0"/>
            <a:t>Implement Ready Set Go </a:t>
          </a:r>
          <a:r>
            <a:rPr lang="en-US" sz="1100" kern="1200" dirty="0" err="1" smtClean="0"/>
            <a:t>Maths</a:t>
          </a:r>
          <a:r>
            <a:rPr lang="en-US" sz="1100" kern="1200" dirty="0" smtClean="0"/>
            <a:t> </a:t>
          </a:r>
          <a:r>
            <a:rPr lang="en-US" sz="1100" kern="1200" dirty="0" err="1" smtClean="0"/>
            <a:t>programme</a:t>
          </a:r>
          <a:r>
            <a:rPr lang="en-US" sz="1100" kern="1200" dirty="0" smtClean="0"/>
            <a:t> in JI and SI</a:t>
          </a:r>
          <a:endParaRPr lang="en-US" sz="1100" kern="1200" dirty="0"/>
        </a:p>
        <a:p>
          <a:pPr marL="57150" lvl="1" indent="-57150" algn="l" defTabSz="488950">
            <a:lnSpc>
              <a:spcPct val="90000"/>
            </a:lnSpc>
            <a:spcBef>
              <a:spcPct val="0"/>
            </a:spcBef>
            <a:spcAft>
              <a:spcPct val="15000"/>
            </a:spcAft>
            <a:buChar char="••"/>
          </a:pPr>
          <a:r>
            <a:rPr lang="en-US" sz="1100" kern="1200" dirty="0" smtClean="0"/>
            <a:t>Develop range of activities outside the classroom, nature walks and treasure hunt.</a:t>
          </a:r>
          <a:endParaRPr lang="en-US" sz="1100" kern="1200" dirty="0"/>
        </a:p>
        <a:p>
          <a:pPr marL="57150" lvl="1" indent="-57150" algn="l" defTabSz="488950">
            <a:lnSpc>
              <a:spcPct val="90000"/>
            </a:lnSpc>
            <a:spcBef>
              <a:spcPct val="0"/>
            </a:spcBef>
            <a:spcAft>
              <a:spcPct val="15000"/>
            </a:spcAft>
            <a:buChar char="••"/>
          </a:pPr>
          <a:r>
            <a:rPr lang="en-US" sz="1100" kern="1200" dirty="0" smtClean="0"/>
            <a:t>Develop yard activities further (skipping rope, continue hopscotch </a:t>
          </a:r>
          <a:r>
            <a:rPr lang="en-US" sz="1100" kern="1200" dirty="0" err="1" smtClean="0"/>
            <a:t>etc</a:t>
          </a:r>
          <a:r>
            <a:rPr lang="en-US" sz="1200" kern="1200" dirty="0" smtClean="0"/>
            <a:t>)</a:t>
          </a:r>
          <a:endParaRPr lang="en-US" sz="1200" kern="1200" dirty="0"/>
        </a:p>
      </dsp:txBody>
      <dsp:txXfrm>
        <a:off x="2246002" y="510406"/>
        <a:ext cx="1967307" cy="4697381"/>
      </dsp:txXfrm>
    </dsp:sp>
    <dsp:sp modelId="{68D71832-09B9-CB44-8BAB-E90F22D08ECD}">
      <dsp:nvSpPr>
        <dsp:cNvPr id="0" name=""/>
        <dsp:cNvSpPr/>
      </dsp:nvSpPr>
      <dsp:spPr>
        <a:xfrm>
          <a:off x="4488733" y="4762"/>
          <a:ext cx="1967307" cy="505644"/>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b="1" kern="1200" dirty="0" smtClean="0"/>
            <a:t>Year 3</a:t>
          </a:r>
        </a:p>
        <a:p>
          <a:pPr lvl="0" algn="ctr" defTabSz="533400">
            <a:lnSpc>
              <a:spcPct val="90000"/>
            </a:lnSpc>
            <a:spcBef>
              <a:spcPct val="0"/>
            </a:spcBef>
            <a:spcAft>
              <a:spcPct val="35000"/>
            </a:spcAft>
          </a:pPr>
          <a:r>
            <a:rPr lang="en-US" sz="1200" b="1" kern="1200" dirty="0" smtClean="0"/>
            <a:t>(2017/18 school year)</a:t>
          </a:r>
          <a:endParaRPr lang="en-US" sz="1200" b="1" kern="1200" dirty="0"/>
        </a:p>
      </dsp:txBody>
      <dsp:txXfrm>
        <a:off x="4488733" y="4762"/>
        <a:ext cx="1967307" cy="505644"/>
      </dsp:txXfrm>
    </dsp:sp>
    <dsp:sp modelId="{6BEF22BD-D37C-CE4C-AF15-38A669BE7182}">
      <dsp:nvSpPr>
        <dsp:cNvPr id="0" name=""/>
        <dsp:cNvSpPr/>
      </dsp:nvSpPr>
      <dsp:spPr>
        <a:xfrm>
          <a:off x="4488733" y="510406"/>
          <a:ext cx="1967307" cy="46973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114300" lvl="1" indent="-114300" algn="l" defTabSz="533400">
            <a:lnSpc>
              <a:spcPct val="90000"/>
            </a:lnSpc>
            <a:spcBef>
              <a:spcPct val="0"/>
            </a:spcBef>
            <a:spcAft>
              <a:spcPct val="15000"/>
            </a:spcAft>
            <a:buChar char="••"/>
          </a:pPr>
          <a:r>
            <a:rPr lang="en-US" sz="1200" kern="1200" dirty="0" smtClean="0"/>
            <a:t>Inter-cultural week</a:t>
          </a:r>
          <a:endParaRPr lang="en-US" sz="1200" kern="1200" dirty="0"/>
        </a:p>
        <a:p>
          <a:pPr marL="114300" lvl="1" indent="-114300" algn="l" defTabSz="533400">
            <a:lnSpc>
              <a:spcPct val="90000"/>
            </a:lnSpc>
            <a:spcBef>
              <a:spcPct val="0"/>
            </a:spcBef>
            <a:spcAft>
              <a:spcPct val="15000"/>
            </a:spcAft>
            <a:buChar char="••"/>
          </a:pPr>
          <a:r>
            <a:rPr lang="en-US" sz="1200" kern="1200" dirty="0" smtClean="0"/>
            <a:t>Arts </a:t>
          </a:r>
          <a:r>
            <a:rPr lang="en-US" sz="1200" kern="1200" dirty="0" err="1" smtClean="0"/>
            <a:t>ed</a:t>
          </a:r>
          <a:r>
            <a:rPr lang="en-US" sz="1200" kern="1200" dirty="0" smtClean="0"/>
            <a:t>: Poetry focus</a:t>
          </a:r>
          <a:endParaRPr lang="en-US" sz="1200" kern="1200" dirty="0"/>
        </a:p>
        <a:p>
          <a:pPr marL="114300" lvl="1" indent="-114300" algn="l" defTabSz="533400">
            <a:lnSpc>
              <a:spcPct val="90000"/>
            </a:lnSpc>
            <a:spcBef>
              <a:spcPct val="0"/>
            </a:spcBef>
            <a:spcAft>
              <a:spcPct val="15000"/>
            </a:spcAft>
            <a:buChar char="••"/>
          </a:pPr>
          <a:r>
            <a:rPr lang="en-US" sz="1200" kern="1200" dirty="0" smtClean="0"/>
            <a:t>Work together with PAC to have grandparents day</a:t>
          </a:r>
          <a:endParaRPr lang="en-US" sz="1200" kern="1200" dirty="0"/>
        </a:p>
        <a:p>
          <a:pPr marL="114300" lvl="1" indent="-114300" algn="l" defTabSz="533400">
            <a:lnSpc>
              <a:spcPct val="90000"/>
            </a:lnSpc>
            <a:spcBef>
              <a:spcPct val="0"/>
            </a:spcBef>
            <a:spcAft>
              <a:spcPct val="15000"/>
            </a:spcAft>
            <a:buChar char="••"/>
          </a:pPr>
          <a:r>
            <a:rPr lang="en-US" sz="1200" kern="1200" dirty="0" smtClean="0"/>
            <a:t>Consider more project work for homework as pupils get more senior</a:t>
          </a:r>
          <a:endParaRPr lang="en-US" sz="1200" kern="1200" dirty="0"/>
        </a:p>
        <a:p>
          <a:pPr marL="114300" lvl="1" indent="-114300" algn="l" defTabSz="533400">
            <a:lnSpc>
              <a:spcPct val="90000"/>
            </a:lnSpc>
            <a:spcBef>
              <a:spcPct val="0"/>
            </a:spcBef>
            <a:spcAft>
              <a:spcPct val="15000"/>
            </a:spcAft>
            <a:buChar char="••"/>
          </a:pPr>
          <a:r>
            <a:rPr lang="en-US" sz="1200" kern="1200" dirty="0" smtClean="0"/>
            <a:t>Get involved in young scientist</a:t>
          </a:r>
          <a:endParaRPr lang="en-US" sz="1200" kern="1200" dirty="0"/>
        </a:p>
        <a:p>
          <a:pPr marL="114300" lvl="1" indent="-114300" algn="l" defTabSz="533400">
            <a:lnSpc>
              <a:spcPct val="90000"/>
            </a:lnSpc>
            <a:spcBef>
              <a:spcPct val="0"/>
            </a:spcBef>
            <a:spcAft>
              <a:spcPct val="15000"/>
            </a:spcAft>
            <a:buChar char="••"/>
          </a:pPr>
          <a:r>
            <a:rPr lang="en-US" sz="1200" kern="1200" dirty="0" smtClean="0"/>
            <a:t>Continue to develop central bank of resources </a:t>
          </a:r>
          <a:endParaRPr lang="en-US" sz="1200" kern="1200" dirty="0"/>
        </a:p>
      </dsp:txBody>
      <dsp:txXfrm>
        <a:off x="4488733" y="510406"/>
        <a:ext cx="1967307" cy="4697381"/>
      </dsp:txXfrm>
    </dsp:sp>
    <dsp:sp modelId="{0532103C-D4A5-8C4E-9CC8-1AB2715D85E3}">
      <dsp:nvSpPr>
        <dsp:cNvPr id="0" name=""/>
        <dsp:cNvSpPr/>
      </dsp:nvSpPr>
      <dsp:spPr>
        <a:xfrm>
          <a:off x="6731463" y="4762"/>
          <a:ext cx="1967307" cy="505644"/>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en-US" sz="1200" b="1" kern="1200" dirty="0" smtClean="0"/>
            <a:t>Year 4</a:t>
          </a:r>
        </a:p>
        <a:p>
          <a:pPr lvl="0" algn="ctr" defTabSz="533400">
            <a:lnSpc>
              <a:spcPct val="90000"/>
            </a:lnSpc>
            <a:spcBef>
              <a:spcPct val="0"/>
            </a:spcBef>
            <a:spcAft>
              <a:spcPct val="35000"/>
            </a:spcAft>
          </a:pPr>
          <a:r>
            <a:rPr lang="en-US" sz="1200" b="1" kern="1200" dirty="0" smtClean="0"/>
            <a:t>(2018 /19 school year)</a:t>
          </a:r>
          <a:endParaRPr lang="en-US" sz="1200" b="1" kern="1200" dirty="0"/>
        </a:p>
      </dsp:txBody>
      <dsp:txXfrm>
        <a:off x="6731463" y="4762"/>
        <a:ext cx="1967307" cy="505644"/>
      </dsp:txXfrm>
    </dsp:sp>
    <dsp:sp modelId="{E2970FA2-B0D3-5C4A-9238-2046A4732C98}">
      <dsp:nvSpPr>
        <dsp:cNvPr id="0" name=""/>
        <dsp:cNvSpPr/>
      </dsp:nvSpPr>
      <dsp:spPr>
        <a:xfrm>
          <a:off x="6731463" y="510406"/>
          <a:ext cx="1967307" cy="46973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endParaRPr lang="en-US" sz="1200" kern="1200" dirty="0"/>
        </a:p>
        <a:p>
          <a:pPr marL="114300" lvl="1" indent="-114300" algn="l" defTabSz="533400">
            <a:lnSpc>
              <a:spcPct val="90000"/>
            </a:lnSpc>
            <a:spcBef>
              <a:spcPct val="0"/>
            </a:spcBef>
            <a:spcAft>
              <a:spcPct val="15000"/>
            </a:spcAft>
            <a:buChar char="••"/>
          </a:pPr>
          <a:r>
            <a:rPr lang="en-US" sz="1200" kern="1200" dirty="0" smtClean="0"/>
            <a:t>Green flag</a:t>
          </a:r>
          <a:endParaRPr lang="en-US" sz="1200" kern="1200" dirty="0"/>
        </a:p>
        <a:p>
          <a:pPr marL="114300" lvl="1" indent="-114300" algn="l" defTabSz="533400">
            <a:lnSpc>
              <a:spcPct val="90000"/>
            </a:lnSpc>
            <a:spcBef>
              <a:spcPct val="0"/>
            </a:spcBef>
            <a:spcAft>
              <a:spcPct val="15000"/>
            </a:spcAft>
            <a:buChar char="••"/>
          </a:pPr>
          <a:r>
            <a:rPr lang="en-US" sz="1200" kern="1200" dirty="0" smtClean="0"/>
            <a:t>Arts </a:t>
          </a:r>
          <a:r>
            <a:rPr lang="en-US" sz="1200" kern="1200" dirty="0" err="1" smtClean="0"/>
            <a:t>ed</a:t>
          </a:r>
          <a:r>
            <a:rPr lang="en-US" sz="1200" kern="1200" dirty="0" smtClean="0"/>
            <a:t>: Drama focus</a:t>
          </a:r>
          <a:endParaRPr lang="en-US" sz="1200" kern="1200" dirty="0"/>
        </a:p>
      </dsp:txBody>
      <dsp:txXfrm>
        <a:off x="6731463" y="510406"/>
        <a:ext cx="1967307" cy="46973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66539-913E-E044-A381-E7074E5E5C6E}">
      <dsp:nvSpPr>
        <dsp:cNvPr id="0" name=""/>
        <dsp:cNvSpPr/>
      </dsp:nvSpPr>
      <dsp:spPr>
        <a:xfrm>
          <a:off x="2851" y="357719"/>
          <a:ext cx="1714430" cy="539816"/>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1 </a:t>
          </a:r>
        </a:p>
        <a:p>
          <a:pPr lvl="0" algn="ctr" defTabSz="577850">
            <a:lnSpc>
              <a:spcPct val="90000"/>
            </a:lnSpc>
            <a:spcBef>
              <a:spcPct val="0"/>
            </a:spcBef>
            <a:spcAft>
              <a:spcPct val="35000"/>
            </a:spcAft>
          </a:pPr>
          <a:r>
            <a:rPr lang="en-US" sz="1300" b="1" kern="1200" dirty="0" smtClean="0"/>
            <a:t>(2015/16 school year)</a:t>
          </a:r>
          <a:endParaRPr lang="en-US" sz="1300" b="1" kern="1200" dirty="0"/>
        </a:p>
      </dsp:txBody>
      <dsp:txXfrm>
        <a:off x="2851" y="357719"/>
        <a:ext cx="1714430" cy="539816"/>
      </dsp:txXfrm>
    </dsp:sp>
    <dsp:sp modelId="{C1A56E3F-9A3F-0C44-AB4C-4AAAE40BAD6D}">
      <dsp:nvSpPr>
        <dsp:cNvPr id="0" name=""/>
        <dsp:cNvSpPr/>
      </dsp:nvSpPr>
      <dsp:spPr>
        <a:xfrm>
          <a:off x="2851" y="897535"/>
          <a:ext cx="1714430" cy="33566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r>
            <a:rPr lang="en-US" sz="1300" kern="1200" smtClean="0"/>
            <a:t>Communication via the website</a:t>
          </a:r>
          <a:endParaRPr lang="en-US" sz="1300" kern="1200"/>
        </a:p>
        <a:p>
          <a:pPr marL="114300" lvl="1" indent="-114300" algn="l" defTabSz="577850">
            <a:lnSpc>
              <a:spcPct val="90000"/>
            </a:lnSpc>
            <a:spcBef>
              <a:spcPct val="0"/>
            </a:spcBef>
            <a:spcAft>
              <a:spcPct val="15000"/>
            </a:spcAft>
            <a:buChar char="••"/>
          </a:pPr>
          <a:r>
            <a:rPr lang="en-US" sz="1300" kern="1200" dirty="0" smtClean="0"/>
            <a:t>Develop range of extra-curricular activities on offer</a:t>
          </a:r>
          <a:endParaRPr lang="en-US" sz="1300" kern="1200" dirty="0"/>
        </a:p>
        <a:p>
          <a:pPr marL="114300" lvl="1" indent="-114300" algn="l" defTabSz="577850">
            <a:lnSpc>
              <a:spcPct val="90000"/>
            </a:lnSpc>
            <a:spcBef>
              <a:spcPct val="0"/>
            </a:spcBef>
            <a:spcAft>
              <a:spcPct val="15000"/>
            </a:spcAft>
            <a:buChar char="••"/>
          </a:pPr>
          <a:r>
            <a:rPr lang="en-US" sz="1300" kern="1200" smtClean="0"/>
            <a:t>Linking in with NPC for training</a:t>
          </a:r>
          <a:endParaRPr lang="en-US" sz="1300" kern="1200"/>
        </a:p>
        <a:p>
          <a:pPr marL="114300" lvl="1" indent="-114300" algn="l" defTabSz="577850">
            <a:lnSpc>
              <a:spcPct val="90000"/>
            </a:lnSpc>
            <a:spcBef>
              <a:spcPct val="0"/>
            </a:spcBef>
            <a:spcAft>
              <a:spcPct val="15000"/>
            </a:spcAft>
            <a:buChar char="••"/>
          </a:pPr>
          <a:r>
            <a:rPr lang="en-US" sz="1300" kern="1200" dirty="0" smtClean="0"/>
            <a:t>Helping with sustainable travel</a:t>
          </a:r>
          <a:endParaRPr lang="en-US" sz="1300" kern="1200" dirty="0"/>
        </a:p>
        <a:p>
          <a:pPr marL="114300" lvl="1" indent="-114300" algn="l" defTabSz="577850">
            <a:lnSpc>
              <a:spcPct val="90000"/>
            </a:lnSpc>
            <a:spcBef>
              <a:spcPct val="0"/>
            </a:spcBef>
            <a:spcAft>
              <a:spcPct val="15000"/>
            </a:spcAft>
            <a:buChar char="••"/>
          </a:pPr>
          <a:r>
            <a:rPr lang="en-US" sz="1300" kern="1200" smtClean="0"/>
            <a:t>Develop yearly plan</a:t>
          </a:r>
          <a:endParaRPr lang="en-US" sz="1300" kern="1200"/>
        </a:p>
        <a:p>
          <a:pPr marL="114300" lvl="1" indent="-114300" algn="l" defTabSz="577850">
            <a:lnSpc>
              <a:spcPct val="90000"/>
            </a:lnSpc>
            <a:spcBef>
              <a:spcPct val="0"/>
            </a:spcBef>
            <a:spcAft>
              <a:spcPct val="15000"/>
            </a:spcAft>
            <a:buChar char="••"/>
          </a:pPr>
          <a:r>
            <a:rPr lang="en-US" sz="1300" kern="1200" dirty="0" smtClean="0"/>
            <a:t>Joint meetings with BOM</a:t>
          </a:r>
          <a:endParaRPr lang="en-US" sz="1300" kern="1200" dirty="0"/>
        </a:p>
        <a:p>
          <a:pPr marL="114300" lvl="1" indent="-114300" algn="l" defTabSz="577850">
            <a:lnSpc>
              <a:spcPct val="90000"/>
            </a:lnSpc>
            <a:spcBef>
              <a:spcPct val="0"/>
            </a:spcBef>
            <a:spcAft>
              <a:spcPct val="15000"/>
            </a:spcAft>
            <a:buChar char="••"/>
          </a:pPr>
          <a:r>
            <a:rPr lang="en-US" sz="1300" kern="1200" dirty="0" smtClean="0"/>
            <a:t>Monthly meetings with Principal</a:t>
          </a:r>
          <a:endParaRPr lang="en-US" sz="1300" kern="1200" dirty="0"/>
        </a:p>
      </dsp:txBody>
      <dsp:txXfrm>
        <a:off x="2851" y="897535"/>
        <a:ext cx="1714430" cy="3356620"/>
      </dsp:txXfrm>
    </dsp:sp>
    <dsp:sp modelId="{C1393CF0-C85C-EF43-8719-6011FF6B956C}">
      <dsp:nvSpPr>
        <dsp:cNvPr id="0" name=""/>
        <dsp:cNvSpPr/>
      </dsp:nvSpPr>
      <dsp:spPr>
        <a:xfrm>
          <a:off x="1957302" y="357719"/>
          <a:ext cx="1714430" cy="539816"/>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2</a:t>
          </a:r>
        </a:p>
        <a:p>
          <a:pPr lvl="0" algn="ctr" defTabSz="577850">
            <a:lnSpc>
              <a:spcPct val="90000"/>
            </a:lnSpc>
            <a:spcBef>
              <a:spcPct val="0"/>
            </a:spcBef>
            <a:spcAft>
              <a:spcPct val="35000"/>
            </a:spcAft>
          </a:pPr>
          <a:r>
            <a:rPr lang="en-US" sz="1300" b="1" kern="1200" dirty="0" smtClean="0"/>
            <a:t>(2016/17 school year)</a:t>
          </a:r>
          <a:endParaRPr lang="en-US" sz="1300" b="1" kern="1200" dirty="0"/>
        </a:p>
      </dsp:txBody>
      <dsp:txXfrm>
        <a:off x="1957302" y="357719"/>
        <a:ext cx="1714430" cy="539816"/>
      </dsp:txXfrm>
    </dsp:sp>
    <dsp:sp modelId="{D959A3C3-B865-6246-B4E6-CD5FC3FD2028}">
      <dsp:nvSpPr>
        <dsp:cNvPr id="0" name=""/>
        <dsp:cNvSpPr/>
      </dsp:nvSpPr>
      <dsp:spPr>
        <a:xfrm>
          <a:off x="1957302" y="897535"/>
          <a:ext cx="1714430" cy="33566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r>
            <a:rPr lang="en-US" sz="1300" kern="1200" smtClean="0"/>
            <a:t>Active flag</a:t>
          </a:r>
          <a:endParaRPr lang="en-US" sz="1300" kern="1200"/>
        </a:p>
        <a:p>
          <a:pPr marL="114300" lvl="1" indent="-114300" algn="l" defTabSz="577850">
            <a:lnSpc>
              <a:spcPct val="90000"/>
            </a:lnSpc>
            <a:spcBef>
              <a:spcPct val="0"/>
            </a:spcBef>
            <a:spcAft>
              <a:spcPct val="15000"/>
            </a:spcAft>
            <a:buChar char="••"/>
          </a:pPr>
          <a:r>
            <a:rPr lang="en-US" sz="1300" kern="1200" dirty="0" smtClean="0"/>
            <a:t>Plan information evenings for parent body</a:t>
          </a:r>
          <a:endParaRPr lang="en-US" sz="1300" kern="1200" dirty="0"/>
        </a:p>
        <a:p>
          <a:pPr marL="114300" lvl="1" indent="-114300" algn="l" defTabSz="577850">
            <a:lnSpc>
              <a:spcPct val="90000"/>
            </a:lnSpc>
            <a:spcBef>
              <a:spcPct val="0"/>
            </a:spcBef>
            <a:spcAft>
              <a:spcPct val="15000"/>
            </a:spcAft>
            <a:buChar char="••"/>
          </a:pPr>
          <a:r>
            <a:rPr lang="en-US" sz="1300" kern="1200" dirty="0" smtClean="0"/>
            <a:t>Look in to possibility of school bus</a:t>
          </a:r>
          <a:endParaRPr lang="en-US" sz="1300" kern="1200" dirty="0"/>
        </a:p>
        <a:p>
          <a:pPr marL="114300" lvl="1" indent="-114300" algn="l" defTabSz="577850">
            <a:lnSpc>
              <a:spcPct val="90000"/>
            </a:lnSpc>
            <a:spcBef>
              <a:spcPct val="0"/>
            </a:spcBef>
            <a:spcAft>
              <a:spcPct val="15000"/>
            </a:spcAft>
            <a:buChar char="••"/>
          </a:pPr>
          <a:r>
            <a:rPr lang="en-US" sz="1300" kern="1200" dirty="0" smtClean="0"/>
            <a:t>Link in with school regarding mentoring/induction policy in relation to new families and parents in the school</a:t>
          </a:r>
          <a:endParaRPr lang="en-US" sz="1300" kern="1200" dirty="0"/>
        </a:p>
        <a:p>
          <a:pPr marL="114300" lvl="1" indent="-114300" algn="l" defTabSz="577850">
            <a:lnSpc>
              <a:spcPct val="90000"/>
            </a:lnSpc>
            <a:spcBef>
              <a:spcPct val="0"/>
            </a:spcBef>
            <a:spcAft>
              <a:spcPct val="15000"/>
            </a:spcAft>
            <a:buChar char="••"/>
          </a:pPr>
          <a:r>
            <a:rPr lang="en-US" sz="1300" kern="1200" dirty="0" smtClean="0"/>
            <a:t>Contribute to the attendance strategy statement for </a:t>
          </a:r>
          <a:r>
            <a:rPr lang="en-US" sz="1300" kern="1200" dirty="0" err="1" smtClean="0"/>
            <a:t>Tusla</a:t>
          </a:r>
          <a:endParaRPr lang="en-US" sz="1300" kern="1200" dirty="0"/>
        </a:p>
      </dsp:txBody>
      <dsp:txXfrm>
        <a:off x="1957302" y="897535"/>
        <a:ext cx="1714430" cy="3356620"/>
      </dsp:txXfrm>
    </dsp:sp>
    <dsp:sp modelId="{68D71832-09B9-CB44-8BAB-E90F22D08ECD}">
      <dsp:nvSpPr>
        <dsp:cNvPr id="0" name=""/>
        <dsp:cNvSpPr/>
      </dsp:nvSpPr>
      <dsp:spPr>
        <a:xfrm>
          <a:off x="3911753" y="357719"/>
          <a:ext cx="1714430" cy="539816"/>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3</a:t>
          </a:r>
        </a:p>
        <a:p>
          <a:pPr lvl="0" algn="ctr" defTabSz="577850">
            <a:lnSpc>
              <a:spcPct val="90000"/>
            </a:lnSpc>
            <a:spcBef>
              <a:spcPct val="0"/>
            </a:spcBef>
            <a:spcAft>
              <a:spcPct val="35000"/>
            </a:spcAft>
          </a:pPr>
          <a:r>
            <a:rPr lang="en-US" sz="1300" b="1" kern="1200" dirty="0" smtClean="0"/>
            <a:t>(2017/18 school year)</a:t>
          </a:r>
          <a:endParaRPr lang="en-US" sz="1300" b="1" kern="1200" dirty="0"/>
        </a:p>
      </dsp:txBody>
      <dsp:txXfrm>
        <a:off x="3911753" y="357719"/>
        <a:ext cx="1714430" cy="539816"/>
      </dsp:txXfrm>
    </dsp:sp>
    <dsp:sp modelId="{6BEF22BD-D37C-CE4C-AF15-38A669BE7182}">
      <dsp:nvSpPr>
        <dsp:cNvPr id="0" name=""/>
        <dsp:cNvSpPr/>
      </dsp:nvSpPr>
      <dsp:spPr>
        <a:xfrm>
          <a:off x="3911753" y="897535"/>
          <a:ext cx="1714430" cy="33566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r>
            <a:rPr lang="en-US" sz="1300" kern="1200" smtClean="0"/>
            <a:t>Work together with staff to have grandparents day</a:t>
          </a:r>
          <a:endParaRPr lang="en-US" sz="1300" kern="1200"/>
        </a:p>
        <a:p>
          <a:pPr marL="114300" lvl="1" indent="-114300" algn="l" defTabSz="577850">
            <a:lnSpc>
              <a:spcPct val="90000"/>
            </a:lnSpc>
            <a:spcBef>
              <a:spcPct val="0"/>
            </a:spcBef>
            <a:spcAft>
              <a:spcPct val="15000"/>
            </a:spcAft>
            <a:buChar char="••"/>
          </a:pPr>
          <a:r>
            <a:rPr lang="en-US" sz="1300" kern="1200" dirty="0" smtClean="0"/>
            <a:t>Consider raising funds for playground stencils in permanent location</a:t>
          </a:r>
          <a:endParaRPr lang="en-US" sz="1300" kern="1200" dirty="0"/>
        </a:p>
        <a:p>
          <a:pPr marL="114300" lvl="1" indent="-114300" algn="l" defTabSz="577850">
            <a:lnSpc>
              <a:spcPct val="90000"/>
            </a:lnSpc>
            <a:spcBef>
              <a:spcPct val="0"/>
            </a:spcBef>
            <a:spcAft>
              <a:spcPct val="15000"/>
            </a:spcAft>
            <a:buChar char="••"/>
          </a:pPr>
          <a:r>
            <a:rPr lang="en-US" sz="1300" kern="1200" dirty="0" smtClean="0"/>
            <a:t>Help with move to new building</a:t>
          </a:r>
          <a:endParaRPr lang="en-US" sz="1300" kern="1200" dirty="0"/>
        </a:p>
        <a:p>
          <a:pPr marL="114300" lvl="1" indent="-114300" algn="l" defTabSz="577850">
            <a:lnSpc>
              <a:spcPct val="90000"/>
            </a:lnSpc>
            <a:spcBef>
              <a:spcPct val="0"/>
            </a:spcBef>
            <a:spcAft>
              <a:spcPct val="15000"/>
            </a:spcAft>
            <a:buChar char="••"/>
          </a:pPr>
          <a:r>
            <a:rPr lang="en-US" sz="1300" kern="1200" dirty="0" smtClean="0"/>
            <a:t>Develop a ‘talent bank’ from the parents (could be music, science, ICT –anything!)</a:t>
          </a:r>
          <a:endParaRPr lang="en-US" sz="1300" kern="1200" dirty="0"/>
        </a:p>
      </dsp:txBody>
      <dsp:txXfrm>
        <a:off x="3911753" y="897535"/>
        <a:ext cx="1714430" cy="3356620"/>
      </dsp:txXfrm>
    </dsp:sp>
    <dsp:sp modelId="{0532103C-D4A5-8C4E-9CC8-1AB2715D85E3}">
      <dsp:nvSpPr>
        <dsp:cNvPr id="0" name=""/>
        <dsp:cNvSpPr/>
      </dsp:nvSpPr>
      <dsp:spPr>
        <a:xfrm>
          <a:off x="5866204" y="357719"/>
          <a:ext cx="1714430" cy="539816"/>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4</a:t>
          </a:r>
        </a:p>
        <a:p>
          <a:pPr lvl="0" algn="ctr" defTabSz="577850">
            <a:lnSpc>
              <a:spcPct val="90000"/>
            </a:lnSpc>
            <a:spcBef>
              <a:spcPct val="0"/>
            </a:spcBef>
            <a:spcAft>
              <a:spcPct val="35000"/>
            </a:spcAft>
          </a:pPr>
          <a:r>
            <a:rPr lang="en-US" sz="1300" b="1" kern="1200" dirty="0" smtClean="0"/>
            <a:t>(2018 /19 school year)</a:t>
          </a:r>
          <a:endParaRPr lang="en-US" sz="1300" b="1" kern="1200" dirty="0"/>
        </a:p>
      </dsp:txBody>
      <dsp:txXfrm>
        <a:off x="5866204" y="357719"/>
        <a:ext cx="1714430" cy="539816"/>
      </dsp:txXfrm>
    </dsp:sp>
    <dsp:sp modelId="{E2970FA2-B0D3-5C4A-9238-2046A4732C98}">
      <dsp:nvSpPr>
        <dsp:cNvPr id="0" name=""/>
        <dsp:cNvSpPr/>
      </dsp:nvSpPr>
      <dsp:spPr>
        <a:xfrm>
          <a:off x="5866204" y="897535"/>
          <a:ext cx="1714430" cy="33566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14300" lvl="1" indent="-114300" algn="l" defTabSz="577850">
            <a:lnSpc>
              <a:spcPct val="90000"/>
            </a:lnSpc>
            <a:spcBef>
              <a:spcPct val="0"/>
            </a:spcBef>
            <a:spcAft>
              <a:spcPct val="15000"/>
            </a:spcAft>
            <a:buChar char="••"/>
          </a:pPr>
          <a:r>
            <a:rPr lang="en-US" sz="1300" kern="1200" smtClean="0"/>
            <a:t>Green flag</a:t>
          </a:r>
          <a:endParaRPr lang="en-US" sz="1300" kern="1200"/>
        </a:p>
        <a:p>
          <a:pPr marL="114300" lvl="1" indent="-114300" algn="l" defTabSz="577850">
            <a:lnSpc>
              <a:spcPct val="90000"/>
            </a:lnSpc>
            <a:spcBef>
              <a:spcPct val="0"/>
            </a:spcBef>
            <a:spcAft>
              <a:spcPct val="15000"/>
            </a:spcAft>
            <a:buChar char="••"/>
          </a:pPr>
          <a:r>
            <a:rPr lang="en-US" sz="1300" kern="1200" dirty="0" smtClean="0"/>
            <a:t>Winter or summer fair in permanent location- open to wider community</a:t>
          </a:r>
          <a:endParaRPr lang="en-US" sz="1300" kern="1200" dirty="0"/>
        </a:p>
        <a:p>
          <a:pPr marL="114300" lvl="1" indent="-114300" algn="l" defTabSz="577850">
            <a:lnSpc>
              <a:spcPct val="90000"/>
            </a:lnSpc>
            <a:spcBef>
              <a:spcPct val="0"/>
            </a:spcBef>
            <a:spcAft>
              <a:spcPct val="15000"/>
            </a:spcAft>
            <a:buChar char="••"/>
          </a:pPr>
          <a:r>
            <a:rPr lang="en-US" sz="1300" kern="1200" dirty="0" smtClean="0"/>
            <a:t>Consider chess club for senior classes (PAC to increasingly lead extra-</a:t>
          </a:r>
          <a:r>
            <a:rPr lang="en-US" sz="1300" kern="1200" dirty="0" err="1" smtClean="0"/>
            <a:t>curric</a:t>
          </a:r>
          <a:r>
            <a:rPr lang="en-US" sz="1300" kern="1200" dirty="0" smtClean="0"/>
            <a:t>)</a:t>
          </a:r>
          <a:endParaRPr lang="en-US" sz="1300" kern="1200" dirty="0"/>
        </a:p>
      </dsp:txBody>
      <dsp:txXfrm>
        <a:off x="5866204" y="897535"/>
        <a:ext cx="1714430" cy="33566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66539-913E-E044-A381-E7074E5E5C6E}">
      <dsp:nvSpPr>
        <dsp:cNvPr id="0" name=""/>
        <dsp:cNvSpPr/>
      </dsp:nvSpPr>
      <dsp:spPr>
        <a:xfrm>
          <a:off x="2851" y="13990"/>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b="1" kern="1200" dirty="0" smtClean="0"/>
            <a:t>Year 1 </a:t>
          </a:r>
        </a:p>
        <a:p>
          <a:pPr lvl="0" algn="ctr" defTabSz="577850">
            <a:lnSpc>
              <a:spcPct val="90000"/>
            </a:lnSpc>
            <a:spcBef>
              <a:spcPct val="0"/>
            </a:spcBef>
            <a:spcAft>
              <a:spcPct val="35000"/>
            </a:spcAft>
          </a:pPr>
          <a:r>
            <a:rPr lang="en-US" sz="1300" b="1" kern="1200" dirty="0" smtClean="0"/>
            <a:t>(2015/16 school year)</a:t>
          </a:r>
          <a:endParaRPr lang="en-US" sz="1300" b="1" kern="1200" dirty="0"/>
        </a:p>
      </dsp:txBody>
      <dsp:txXfrm>
        <a:off x="2851" y="13990"/>
        <a:ext cx="1714430" cy="535877"/>
      </dsp:txXfrm>
    </dsp:sp>
    <dsp:sp modelId="{C1A56E3F-9A3F-0C44-AB4C-4AAAE40BAD6D}">
      <dsp:nvSpPr>
        <dsp:cNvPr id="0" name=""/>
        <dsp:cNvSpPr/>
      </dsp:nvSpPr>
      <dsp:spPr>
        <a:xfrm>
          <a:off x="2851" y="549867"/>
          <a:ext cx="1714430" cy="40480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smtClean="0"/>
            <a:t>Donate good quality books to the school library</a:t>
          </a:r>
          <a:endParaRPr lang="en-US" sz="1100" kern="1200"/>
        </a:p>
        <a:p>
          <a:pPr marL="57150" lvl="1" indent="-57150" algn="l" defTabSz="488950">
            <a:lnSpc>
              <a:spcPct val="90000"/>
            </a:lnSpc>
            <a:spcBef>
              <a:spcPct val="0"/>
            </a:spcBef>
            <a:spcAft>
              <a:spcPct val="15000"/>
            </a:spcAft>
            <a:buChar char="••"/>
          </a:pPr>
          <a:r>
            <a:rPr lang="en-US" sz="1100" kern="1200" dirty="0" smtClean="0"/>
            <a:t>Increase in voluntary contributions would allow for more school trips/excursions (which came from pupil feedback)</a:t>
          </a:r>
          <a:endParaRPr lang="en-US" sz="1100" kern="1200" dirty="0"/>
        </a:p>
        <a:p>
          <a:pPr marL="57150" lvl="1" indent="-57150" algn="l" defTabSz="488950">
            <a:lnSpc>
              <a:spcPct val="90000"/>
            </a:lnSpc>
            <a:spcBef>
              <a:spcPct val="0"/>
            </a:spcBef>
            <a:spcAft>
              <a:spcPct val="15000"/>
            </a:spcAft>
            <a:buChar char="••"/>
          </a:pPr>
          <a:r>
            <a:rPr lang="en-US" sz="1100" kern="1200" dirty="0" smtClean="0"/>
            <a:t>Be advocates for the school: promote the school to safeguard pupil numbers on online forums, by word of mouth, like </a:t>
          </a:r>
          <a:r>
            <a:rPr lang="en-US" sz="1100" kern="1200" dirty="0" err="1" smtClean="0"/>
            <a:t>facebook</a:t>
          </a:r>
          <a:r>
            <a:rPr lang="en-US" sz="1100" kern="1200" dirty="0" smtClean="0"/>
            <a:t> posts </a:t>
          </a:r>
          <a:r>
            <a:rPr lang="en-US" sz="1100" kern="1200" dirty="0" err="1" smtClean="0"/>
            <a:t>etc</a:t>
          </a:r>
          <a:endParaRPr lang="en-US" sz="1100" kern="1200" dirty="0"/>
        </a:p>
        <a:p>
          <a:pPr marL="57150" lvl="1" indent="-57150" algn="l" defTabSz="488950">
            <a:lnSpc>
              <a:spcPct val="90000"/>
            </a:lnSpc>
            <a:spcBef>
              <a:spcPct val="0"/>
            </a:spcBef>
            <a:spcAft>
              <a:spcPct val="15000"/>
            </a:spcAft>
            <a:buChar char="••"/>
          </a:pPr>
          <a:r>
            <a:rPr lang="en-US" sz="1100" kern="1200" dirty="0" err="1" smtClean="0"/>
            <a:t>Familiarise</a:t>
          </a:r>
          <a:r>
            <a:rPr lang="en-US" sz="1100" kern="1200" dirty="0" smtClean="0"/>
            <a:t> themselves with school policies on the website</a:t>
          </a:r>
          <a:endParaRPr lang="en-US" sz="1100" kern="1200" dirty="0"/>
        </a:p>
      </dsp:txBody>
      <dsp:txXfrm>
        <a:off x="2851" y="549867"/>
        <a:ext cx="1714430" cy="4048017"/>
      </dsp:txXfrm>
    </dsp:sp>
    <dsp:sp modelId="{C1393CF0-C85C-EF43-8719-6011FF6B956C}">
      <dsp:nvSpPr>
        <dsp:cNvPr id="0" name=""/>
        <dsp:cNvSpPr/>
      </dsp:nvSpPr>
      <dsp:spPr>
        <a:xfrm>
          <a:off x="1957302" y="13990"/>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2</a:t>
          </a:r>
        </a:p>
        <a:p>
          <a:pPr lvl="0" algn="ctr" defTabSz="488950">
            <a:lnSpc>
              <a:spcPct val="90000"/>
            </a:lnSpc>
            <a:spcBef>
              <a:spcPct val="0"/>
            </a:spcBef>
            <a:spcAft>
              <a:spcPct val="35000"/>
            </a:spcAft>
          </a:pPr>
          <a:r>
            <a:rPr lang="en-US" sz="1100" b="1" kern="1200" dirty="0" smtClean="0"/>
            <a:t>(2016/17 school year)</a:t>
          </a:r>
          <a:endParaRPr lang="en-US" sz="1100" b="1" kern="1200" dirty="0"/>
        </a:p>
      </dsp:txBody>
      <dsp:txXfrm>
        <a:off x="1957302" y="13990"/>
        <a:ext cx="1714430" cy="535877"/>
      </dsp:txXfrm>
    </dsp:sp>
    <dsp:sp modelId="{D959A3C3-B865-6246-B4E6-CD5FC3FD2028}">
      <dsp:nvSpPr>
        <dsp:cNvPr id="0" name=""/>
        <dsp:cNvSpPr/>
      </dsp:nvSpPr>
      <dsp:spPr>
        <a:xfrm>
          <a:off x="1957302" y="549867"/>
          <a:ext cx="1714430" cy="40480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smtClean="0"/>
            <a:t>Volunteers for walking bus</a:t>
          </a:r>
          <a:endParaRPr lang="en-US" sz="1100" kern="1200"/>
        </a:p>
        <a:p>
          <a:pPr marL="57150" lvl="1" indent="-57150" algn="l" defTabSz="488950">
            <a:lnSpc>
              <a:spcPct val="90000"/>
            </a:lnSpc>
            <a:spcBef>
              <a:spcPct val="0"/>
            </a:spcBef>
            <a:spcAft>
              <a:spcPct val="15000"/>
            </a:spcAft>
            <a:buChar char="••"/>
          </a:pPr>
          <a:r>
            <a:rPr lang="en-US" sz="1100" kern="1200" dirty="0" smtClean="0"/>
            <a:t>Volunteers to help out with school sports team when in place</a:t>
          </a:r>
          <a:endParaRPr lang="en-US" sz="1100" kern="1200" dirty="0"/>
        </a:p>
        <a:p>
          <a:pPr marL="57150" lvl="1" indent="-57150" algn="l" defTabSz="488950">
            <a:lnSpc>
              <a:spcPct val="90000"/>
            </a:lnSpc>
            <a:spcBef>
              <a:spcPct val="0"/>
            </a:spcBef>
            <a:spcAft>
              <a:spcPct val="15000"/>
            </a:spcAft>
            <a:buChar char="••"/>
          </a:pPr>
          <a:r>
            <a:rPr lang="en-US" sz="1100" kern="1200" dirty="0" smtClean="0"/>
            <a:t>Understanding that all parents are automatically part of the parents association </a:t>
          </a:r>
          <a:endParaRPr lang="en-US" sz="1100" kern="1200" dirty="0"/>
        </a:p>
        <a:p>
          <a:pPr marL="57150" lvl="1" indent="-57150" algn="l" defTabSz="488950">
            <a:lnSpc>
              <a:spcPct val="90000"/>
            </a:lnSpc>
            <a:spcBef>
              <a:spcPct val="0"/>
            </a:spcBef>
            <a:spcAft>
              <a:spcPct val="15000"/>
            </a:spcAft>
            <a:buChar char="••"/>
          </a:pPr>
          <a:r>
            <a:rPr lang="en-US" sz="1100" kern="1200" dirty="0" smtClean="0"/>
            <a:t>Engage in the development of the ethos statement of the school with full awareness of the value and range of the inclusive aspect involved. </a:t>
          </a:r>
          <a:endParaRPr lang="en-US" sz="1100" kern="1200" dirty="0"/>
        </a:p>
        <a:p>
          <a:pPr marL="57150" lvl="1" indent="-57150" algn="l" defTabSz="488950">
            <a:lnSpc>
              <a:spcPct val="90000"/>
            </a:lnSpc>
            <a:spcBef>
              <a:spcPct val="0"/>
            </a:spcBef>
            <a:spcAft>
              <a:spcPct val="15000"/>
            </a:spcAft>
            <a:buChar char="••"/>
          </a:pPr>
          <a:r>
            <a:rPr lang="en-US" sz="1100" kern="1200" dirty="0" smtClean="0"/>
            <a:t>Volunteers to run yoga workshop with pupils</a:t>
          </a:r>
          <a:endParaRPr lang="en-US" sz="1100" kern="1200" dirty="0"/>
        </a:p>
        <a:p>
          <a:pPr marL="57150" lvl="1" indent="-57150" algn="l" defTabSz="488950">
            <a:lnSpc>
              <a:spcPct val="90000"/>
            </a:lnSpc>
            <a:spcBef>
              <a:spcPct val="0"/>
            </a:spcBef>
            <a:spcAft>
              <a:spcPct val="15000"/>
            </a:spcAft>
            <a:buChar char="••"/>
          </a:pPr>
          <a:r>
            <a:rPr lang="en-US" sz="1100" kern="1200" dirty="0" smtClean="0"/>
            <a:t>Volunteers to run Ready set go </a:t>
          </a:r>
          <a:r>
            <a:rPr lang="en-US" sz="1100" kern="1200" dirty="0" err="1" smtClean="0"/>
            <a:t>maths</a:t>
          </a:r>
          <a:r>
            <a:rPr lang="en-US" sz="1100" kern="1200" dirty="0" smtClean="0"/>
            <a:t> in JI and SI</a:t>
          </a:r>
          <a:endParaRPr lang="en-US" sz="1100" kern="1200" dirty="0"/>
        </a:p>
        <a:p>
          <a:pPr marL="57150" lvl="1" indent="-57150" algn="l" defTabSz="488950">
            <a:lnSpc>
              <a:spcPct val="90000"/>
            </a:lnSpc>
            <a:spcBef>
              <a:spcPct val="0"/>
            </a:spcBef>
            <a:spcAft>
              <a:spcPct val="15000"/>
            </a:spcAft>
            <a:buChar char="••"/>
          </a:pPr>
          <a:r>
            <a:rPr lang="en-US" sz="1100" kern="1200" smtClean="0"/>
            <a:t>Engage in walking, cycling, scooting to school when possible</a:t>
          </a:r>
          <a:endParaRPr lang="en-US" sz="1100" kern="1200"/>
        </a:p>
      </dsp:txBody>
      <dsp:txXfrm>
        <a:off x="1957302" y="549867"/>
        <a:ext cx="1714430" cy="4048017"/>
      </dsp:txXfrm>
    </dsp:sp>
    <dsp:sp modelId="{68D71832-09B9-CB44-8BAB-E90F22D08ECD}">
      <dsp:nvSpPr>
        <dsp:cNvPr id="0" name=""/>
        <dsp:cNvSpPr/>
      </dsp:nvSpPr>
      <dsp:spPr>
        <a:xfrm>
          <a:off x="3911753" y="13990"/>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3</a:t>
          </a:r>
        </a:p>
        <a:p>
          <a:pPr lvl="0" algn="ctr" defTabSz="488950">
            <a:lnSpc>
              <a:spcPct val="90000"/>
            </a:lnSpc>
            <a:spcBef>
              <a:spcPct val="0"/>
            </a:spcBef>
            <a:spcAft>
              <a:spcPct val="35000"/>
            </a:spcAft>
          </a:pPr>
          <a:r>
            <a:rPr lang="en-US" sz="1100" b="1" kern="1200" dirty="0" smtClean="0"/>
            <a:t>(2017/18 school year)</a:t>
          </a:r>
          <a:endParaRPr lang="en-US" sz="1100" b="1" kern="1200" dirty="0"/>
        </a:p>
      </dsp:txBody>
      <dsp:txXfrm>
        <a:off x="3911753" y="13990"/>
        <a:ext cx="1714430" cy="535877"/>
      </dsp:txXfrm>
    </dsp:sp>
    <dsp:sp modelId="{6BEF22BD-D37C-CE4C-AF15-38A669BE7182}">
      <dsp:nvSpPr>
        <dsp:cNvPr id="0" name=""/>
        <dsp:cNvSpPr/>
      </dsp:nvSpPr>
      <dsp:spPr>
        <a:xfrm>
          <a:off x="3911753" y="549867"/>
          <a:ext cx="1714430" cy="40480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endParaRPr lang="en-US" sz="1100" kern="1200" dirty="0"/>
        </a:p>
        <a:p>
          <a:pPr marL="57150" lvl="1" indent="-57150" algn="l" defTabSz="488950">
            <a:lnSpc>
              <a:spcPct val="90000"/>
            </a:lnSpc>
            <a:spcBef>
              <a:spcPct val="0"/>
            </a:spcBef>
            <a:spcAft>
              <a:spcPct val="15000"/>
            </a:spcAft>
            <a:buChar char="••"/>
          </a:pPr>
          <a:r>
            <a:rPr lang="en-US" sz="1100" kern="1200" smtClean="0"/>
            <a:t>Volunteers for school garden</a:t>
          </a:r>
          <a:endParaRPr lang="en-US" sz="1100" kern="1200"/>
        </a:p>
        <a:p>
          <a:pPr marL="57150" lvl="1" indent="-57150" algn="l" defTabSz="488950">
            <a:lnSpc>
              <a:spcPct val="90000"/>
            </a:lnSpc>
            <a:spcBef>
              <a:spcPct val="0"/>
            </a:spcBef>
            <a:spcAft>
              <a:spcPct val="15000"/>
            </a:spcAft>
            <a:buChar char="••"/>
          </a:pPr>
          <a:r>
            <a:rPr lang="en-US" sz="1100" kern="1200" dirty="0" smtClean="0"/>
            <a:t>Volunteers for ICT work with pupils </a:t>
          </a:r>
          <a:r>
            <a:rPr lang="en-US" sz="1100" kern="1200" dirty="0" err="1" smtClean="0"/>
            <a:t>eg</a:t>
          </a:r>
          <a:r>
            <a:rPr lang="en-US" sz="1100" kern="1200" dirty="0" smtClean="0"/>
            <a:t> </a:t>
          </a:r>
          <a:r>
            <a:rPr lang="en-US" sz="1100" kern="1200" dirty="0" err="1" smtClean="0"/>
            <a:t>lightbot</a:t>
          </a:r>
          <a:endParaRPr lang="en-US" sz="1100" kern="1200" dirty="0"/>
        </a:p>
        <a:p>
          <a:pPr marL="57150" lvl="1" indent="-57150" algn="l" defTabSz="488950">
            <a:lnSpc>
              <a:spcPct val="90000"/>
            </a:lnSpc>
            <a:spcBef>
              <a:spcPct val="0"/>
            </a:spcBef>
            <a:spcAft>
              <a:spcPct val="15000"/>
            </a:spcAft>
            <a:buChar char="••"/>
          </a:pPr>
          <a:r>
            <a:rPr lang="en-US" sz="1100" kern="1200" dirty="0" smtClean="0"/>
            <a:t>Help with move to new building, whether it be giving time to pack, muscle to move, or just patience as we iron out the kinks.</a:t>
          </a:r>
          <a:endParaRPr lang="en-US" sz="1100" kern="1200" dirty="0"/>
        </a:p>
        <a:p>
          <a:pPr marL="57150" lvl="1" indent="-57150" algn="l" defTabSz="488950">
            <a:lnSpc>
              <a:spcPct val="90000"/>
            </a:lnSpc>
            <a:spcBef>
              <a:spcPct val="0"/>
            </a:spcBef>
            <a:spcAft>
              <a:spcPct val="15000"/>
            </a:spcAft>
            <a:buChar char="••"/>
          </a:pPr>
          <a:r>
            <a:rPr lang="en-US" sz="1100" kern="1200" dirty="0" smtClean="0"/>
            <a:t>Continue to provide positive feedback to your children about school, encourage independence both practically and socially in your children. </a:t>
          </a:r>
          <a:endParaRPr lang="en-US" sz="1100" kern="1200" dirty="0"/>
        </a:p>
      </dsp:txBody>
      <dsp:txXfrm>
        <a:off x="3911753" y="549867"/>
        <a:ext cx="1714430" cy="4048017"/>
      </dsp:txXfrm>
    </dsp:sp>
    <dsp:sp modelId="{0532103C-D4A5-8C4E-9CC8-1AB2715D85E3}">
      <dsp:nvSpPr>
        <dsp:cNvPr id="0" name=""/>
        <dsp:cNvSpPr/>
      </dsp:nvSpPr>
      <dsp:spPr>
        <a:xfrm>
          <a:off x="5866204" y="13990"/>
          <a:ext cx="1714430" cy="535877"/>
        </a:xfrm>
        <a:prstGeom prst="rect">
          <a:avLst/>
        </a:prstGeom>
        <a:gradFill rotWithShape="0">
          <a:gsLst>
            <a:gs pos="0">
              <a:schemeClr val="accent1">
                <a:hueOff val="0"/>
                <a:satOff val="0"/>
                <a:lumOff val="0"/>
                <a:alphaOff val="0"/>
                <a:tint val="96000"/>
                <a:satMod val="120000"/>
                <a:lumMod val="120000"/>
              </a:schemeClr>
            </a:gs>
            <a:gs pos="100000">
              <a:schemeClr val="accent1">
                <a:hueOff val="0"/>
                <a:satOff val="0"/>
                <a:lumOff val="0"/>
                <a:alphaOff val="0"/>
                <a:shade val="89000"/>
                <a:lumMod val="90000"/>
              </a:schemeClr>
            </a:gs>
          </a:gsLst>
          <a:lin ang="5400000" scaled="0"/>
        </a:gradFill>
        <a:ln w="9525" cap="flat" cmpd="sng" algn="ctr">
          <a:solidFill>
            <a:schemeClr val="accent1">
              <a:hueOff val="0"/>
              <a:satOff val="0"/>
              <a:lumOff val="0"/>
              <a:alphaOff val="0"/>
            </a:schemeClr>
          </a:solidFill>
          <a:prstDash val="solid"/>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dsp:spPr>
      <dsp:style>
        <a:lnRef idx="1">
          <a:scrgbClr r="0" g="0" b="0"/>
        </a:lnRef>
        <a:fillRef idx="3">
          <a:scrgbClr r="0" g="0" b="0"/>
        </a:fillRef>
        <a:effectRef idx="2">
          <a:scrgbClr r="0" g="0" b="0"/>
        </a:effectRef>
        <a:fontRef idx="minor">
          <a:schemeClr val="lt1"/>
        </a:fontRef>
      </dsp:style>
      <dsp:txBody>
        <a:bodyPr spcFirstLastPara="0" vert="horz" wrap="square" lIns="78232" tIns="44704" rIns="78232" bIns="44704" numCol="1" spcCol="1270" anchor="ctr" anchorCtr="0">
          <a:noAutofit/>
        </a:bodyPr>
        <a:lstStyle/>
        <a:p>
          <a:pPr lvl="0" algn="ctr" defTabSz="488950">
            <a:lnSpc>
              <a:spcPct val="90000"/>
            </a:lnSpc>
            <a:spcBef>
              <a:spcPct val="0"/>
            </a:spcBef>
            <a:spcAft>
              <a:spcPct val="35000"/>
            </a:spcAft>
          </a:pPr>
          <a:r>
            <a:rPr lang="en-US" sz="1100" b="1" kern="1200" dirty="0" smtClean="0"/>
            <a:t>Year 4</a:t>
          </a:r>
        </a:p>
        <a:p>
          <a:pPr lvl="0" algn="ctr" defTabSz="488950">
            <a:lnSpc>
              <a:spcPct val="90000"/>
            </a:lnSpc>
            <a:spcBef>
              <a:spcPct val="0"/>
            </a:spcBef>
            <a:spcAft>
              <a:spcPct val="35000"/>
            </a:spcAft>
          </a:pPr>
          <a:r>
            <a:rPr lang="en-US" sz="1100" b="1" kern="1200" dirty="0" smtClean="0"/>
            <a:t>(2018 /19 school year)</a:t>
          </a:r>
          <a:endParaRPr lang="en-US" sz="1100" b="1" kern="1200" dirty="0"/>
        </a:p>
      </dsp:txBody>
      <dsp:txXfrm>
        <a:off x="5866204" y="13990"/>
        <a:ext cx="1714430" cy="535877"/>
      </dsp:txXfrm>
    </dsp:sp>
    <dsp:sp modelId="{E2970FA2-B0D3-5C4A-9238-2046A4732C98}">
      <dsp:nvSpPr>
        <dsp:cNvPr id="0" name=""/>
        <dsp:cNvSpPr/>
      </dsp:nvSpPr>
      <dsp:spPr>
        <a:xfrm>
          <a:off x="5866204" y="549867"/>
          <a:ext cx="1714430" cy="40480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t>Continue to engage in partnership with the school as it grows. Parent involvement is so valued in the school and has been instrumental in the development of SETNS over the last 4-5 years.</a:t>
          </a:r>
          <a:endParaRPr lang="en-US" sz="1100" kern="1200" dirty="0"/>
        </a:p>
      </dsp:txBody>
      <dsp:txXfrm>
        <a:off x="5866204" y="549867"/>
        <a:ext cx="1714430" cy="404801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69424"/>
          </a:xfrm>
          <a:prstGeom prst="rect">
            <a:avLst/>
          </a:prstGeom>
        </p:spPr>
        <p:txBody>
          <a:bodyPr vert="horz" lIns="94229" tIns="47114" rIns="94229" bIns="47114" rtlCol="0"/>
          <a:lstStyle>
            <a:lvl1pPr algn="r">
              <a:defRPr sz="1200"/>
            </a:lvl1pPr>
          </a:lstStyle>
          <a:p>
            <a:fld id="{09EC5486-1ECC-314C-9A9A-AA32AA5DE11D}" type="datetimeFigureOut">
              <a:rPr lang="en-US" smtClean="0"/>
              <a:t>07/10/16</a:t>
            </a:fld>
            <a:endParaRPr lang="en-US"/>
          </a:p>
        </p:txBody>
      </p:sp>
      <p:sp>
        <p:nvSpPr>
          <p:cNvPr id="4" name="Footer Placeholder 3"/>
          <p:cNvSpPr>
            <a:spLocks noGrp="1"/>
          </p:cNvSpPr>
          <p:nvPr>
            <p:ph type="ftr" sz="quarter" idx="2"/>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69424"/>
          </a:xfrm>
          <a:prstGeom prst="rect">
            <a:avLst/>
          </a:prstGeom>
        </p:spPr>
        <p:txBody>
          <a:bodyPr vert="horz" lIns="94229" tIns="47114" rIns="94229" bIns="47114" rtlCol="0" anchor="b"/>
          <a:lstStyle>
            <a:lvl1pPr algn="r">
              <a:defRPr sz="1200"/>
            </a:lvl1pPr>
          </a:lstStyle>
          <a:p>
            <a:fld id="{C8B485BB-5BF7-5940-9E2F-908E673CF540}" type="slidenum">
              <a:rPr lang="en-US" smtClean="0"/>
              <a:t>‹#›</a:t>
            </a:fld>
            <a:endParaRPr lang="en-US"/>
          </a:p>
        </p:txBody>
      </p:sp>
    </p:spTree>
    <p:extLst>
      <p:ext uri="{BB962C8B-B14F-4D97-AF65-F5344CB8AC3E}">
        <p14:creationId xmlns:p14="http://schemas.microsoft.com/office/powerpoint/2010/main" val="2024910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81BD7D7D-1736-0C4A-842F-0E8533A4A900}" type="datetimeFigureOut">
              <a:rPr lang="en-US" smtClean="0"/>
              <a:t>07/10/16</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0C5D5D62-FC53-7745-B1B7-CF6357983A8B}" type="slidenum">
              <a:rPr lang="en-US" smtClean="0"/>
              <a:t>‹#›</a:t>
            </a:fld>
            <a:endParaRPr lang="en-US"/>
          </a:p>
        </p:txBody>
      </p:sp>
    </p:spTree>
    <p:extLst>
      <p:ext uri="{BB962C8B-B14F-4D97-AF65-F5344CB8AC3E}">
        <p14:creationId xmlns:p14="http://schemas.microsoft.com/office/powerpoint/2010/main" val="167140440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5D5D62-FC53-7745-B1B7-CF6357983A8B}" type="slidenum">
              <a:rPr lang="en-US" smtClean="0"/>
              <a:t>1</a:t>
            </a:fld>
            <a:endParaRPr lang="en-US"/>
          </a:p>
        </p:txBody>
      </p:sp>
    </p:spTree>
    <p:extLst>
      <p:ext uri="{BB962C8B-B14F-4D97-AF65-F5344CB8AC3E}">
        <p14:creationId xmlns:p14="http://schemas.microsoft.com/office/powerpoint/2010/main" val="2086300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F5AA32D-B675-484C-ADFF-406355F999F2}" type="datetime1">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2A10A-64C4-EF48-95A8-D0B66C981ECD}" type="datetime1">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9343FB-6CB0-064B-AC51-5511FCD0FF05}" type="datetime1">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92FAA7-79FF-E349-9B93-32466B0385F5}" type="datetime1">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796863-0E2C-2640-8830-7189D1427B99}" type="datetime1">
              <a:rPr lang="en-US" smtClean="0"/>
              <a:t>07/10/16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1F50CEB-73A3-044E-9CD5-ECB7D41DB789}" type="datetime1">
              <a:rPr lang="en-US" smtClean="0"/>
              <a:t>07/10/16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4DF6D07-7ACD-8F40-8693-55D6DD8D27FA}" type="datetime1">
              <a:rPr lang="en-US" smtClean="0"/>
              <a:t>07/10/16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254E46A-B757-4A44-A123-3A179CABC40B}" type="datetime1">
              <a:rPr lang="en-US" smtClean="0"/>
              <a:t>07/10/16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7C3EEE3-4F74-954D-A5A2-82DC5FEFE908}" type="datetime1">
              <a:rPr lang="en-US" smtClean="0"/>
              <a:t>07/10/16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206051C-2387-064A-B380-F2E047C4ECD4}" type="datetime1">
              <a:rPr lang="en-US" smtClean="0"/>
              <a:t>07/10/16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B70A16-99CE-0446-B8F2-55BEB7F54B8F}" type="datetime1">
              <a:rPr lang="en-US" smtClean="0"/>
              <a:t>07/10/16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0897925-B4F3-504E-997F-DEB26D5F4711}" type="datetime1">
              <a:rPr lang="en-US" smtClean="0"/>
              <a:t>07/10/16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894650" y="6520449"/>
            <a:ext cx="1161826" cy="365125"/>
          </a:xfrm>
          <a:prstGeom prst="rect">
            <a:avLst/>
          </a:prstGeom>
        </p:spPr>
        <p:txBody>
          <a:bodyPr vert="horz" lIns="91440" tIns="45720" rIns="91440" bIns="45720" rtlCol="0" anchor="ctr"/>
          <a:lstStyle>
            <a:lvl1pPr algn="ctr">
              <a:defRPr sz="1000">
                <a:solidFill>
                  <a:schemeClr val="tx2"/>
                </a:solidFill>
              </a:defRPr>
            </a:lvl1pPr>
          </a:lstStyle>
          <a:p>
            <a:fld id="{7F5CE407-6216-4202-80E4-A30DC2F709B2}" type="slidenum">
              <a:rPr lang="en-US" smtClean="0"/>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41202"/>
            <a:ext cx="7772400" cy="1780108"/>
          </a:xfrm>
        </p:spPr>
        <p:txBody>
          <a:bodyPr/>
          <a:lstStyle/>
          <a:p>
            <a:r>
              <a:rPr lang="en-US" dirty="0" smtClean="0"/>
              <a:t>Vision for our School</a:t>
            </a:r>
            <a:endParaRPr lang="en-US" dirty="0"/>
          </a:p>
        </p:txBody>
      </p:sp>
      <p:sp>
        <p:nvSpPr>
          <p:cNvPr id="3" name="Subtitle 2"/>
          <p:cNvSpPr>
            <a:spLocks noGrp="1"/>
          </p:cNvSpPr>
          <p:nvPr>
            <p:ph type="subTitle" idx="1"/>
          </p:nvPr>
        </p:nvSpPr>
        <p:spPr>
          <a:xfrm>
            <a:off x="1371600" y="4652703"/>
            <a:ext cx="6400800" cy="1473200"/>
          </a:xfrm>
        </p:spPr>
        <p:txBody>
          <a:bodyPr/>
          <a:lstStyle/>
          <a:p>
            <a:r>
              <a:rPr lang="en-US" dirty="0" smtClean="0"/>
              <a:t>A Working Document</a:t>
            </a:r>
            <a:endParaRPr lang="en-US" dirty="0"/>
          </a:p>
        </p:txBody>
      </p:sp>
      <p:pic>
        <p:nvPicPr>
          <p:cNvPr id="4" name="Picture 3" descr="unnam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3911" y="375180"/>
            <a:ext cx="4404336" cy="3413360"/>
          </a:xfrm>
          <a:prstGeom prst="rect">
            <a:avLst/>
          </a:prstGeom>
        </p:spPr>
      </p:pic>
    </p:spTree>
    <p:extLst>
      <p:ext uri="{BB962C8B-B14F-4D97-AF65-F5344CB8AC3E}">
        <p14:creationId xmlns:p14="http://schemas.microsoft.com/office/powerpoint/2010/main" val="21839002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062292763"/>
              </p:ext>
            </p:extLst>
          </p:nvPr>
        </p:nvGraphicFramePr>
        <p:xfrm>
          <a:off x="448523" y="2193408"/>
          <a:ext cx="8252707" cy="42262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a:xfrm>
            <a:off x="457200" y="338328"/>
            <a:ext cx="8229600" cy="1252728"/>
          </a:xfrm>
        </p:spPr>
        <p:txBody>
          <a:bodyPr>
            <a:normAutofit fontScale="90000"/>
          </a:bodyPr>
          <a:lstStyle/>
          <a:p>
            <a:r>
              <a:rPr lang="en-US" dirty="0" smtClean="0"/>
              <a:t>A collaborative approach has been used to build our Vision</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2</a:t>
            </a:fld>
            <a:endParaRPr lang="en-US"/>
          </a:p>
        </p:txBody>
      </p:sp>
    </p:spTree>
    <p:extLst>
      <p:ext uri="{BB962C8B-B14F-4D97-AF65-F5344CB8AC3E}">
        <p14:creationId xmlns:p14="http://schemas.microsoft.com/office/powerpoint/2010/main" val="17844130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2962900742"/>
              </p:ext>
            </p:extLst>
          </p:nvPr>
        </p:nvGraphicFramePr>
        <p:xfrm>
          <a:off x="457200" y="1425388"/>
          <a:ext cx="8229599" cy="5154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Areas of Focus for BOM</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3</a:t>
            </a:fld>
            <a:endParaRPr lang="en-US"/>
          </a:p>
        </p:txBody>
      </p:sp>
    </p:spTree>
    <p:extLst>
      <p:ext uri="{BB962C8B-B14F-4D97-AF65-F5344CB8AC3E}">
        <p14:creationId xmlns:p14="http://schemas.microsoft.com/office/powerpoint/2010/main" val="40766596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1850724938"/>
              </p:ext>
            </p:extLst>
          </p:nvPr>
        </p:nvGraphicFramePr>
        <p:xfrm>
          <a:off x="779463" y="1425388"/>
          <a:ext cx="7583487" cy="4611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Areas of Focus for Pupils </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4</a:t>
            </a:fld>
            <a:endParaRPr lang="en-US"/>
          </a:p>
        </p:txBody>
      </p:sp>
    </p:spTree>
    <p:extLst>
      <p:ext uri="{BB962C8B-B14F-4D97-AF65-F5344CB8AC3E}">
        <p14:creationId xmlns:p14="http://schemas.microsoft.com/office/powerpoint/2010/main" val="29083366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377758541"/>
              </p:ext>
            </p:extLst>
          </p:nvPr>
        </p:nvGraphicFramePr>
        <p:xfrm>
          <a:off x="259762" y="1425388"/>
          <a:ext cx="8702043" cy="521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Areas of Focus for Staff </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5</a:t>
            </a:fld>
            <a:endParaRPr lang="en-US"/>
          </a:p>
        </p:txBody>
      </p:sp>
    </p:spTree>
    <p:extLst>
      <p:ext uri="{BB962C8B-B14F-4D97-AF65-F5344CB8AC3E}">
        <p14:creationId xmlns:p14="http://schemas.microsoft.com/office/powerpoint/2010/main" val="59533364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1291820065"/>
              </p:ext>
            </p:extLst>
          </p:nvPr>
        </p:nvGraphicFramePr>
        <p:xfrm>
          <a:off x="779463" y="1425388"/>
          <a:ext cx="7583487" cy="4611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Areas of Focus for PAC </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6</a:t>
            </a:fld>
            <a:endParaRPr lang="en-US"/>
          </a:p>
        </p:txBody>
      </p:sp>
    </p:spTree>
    <p:extLst>
      <p:ext uri="{BB962C8B-B14F-4D97-AF65-F5344CB8AC3E}">
        <p14:creationId xmlns:p14="http://schemas.microsoft.com/office/powerpoint/2010/main" val="108222493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10"/>
          <p:cNvGraphicFramePr>
            <a:graphicFrameLocks noGrp="1"/>
          </p:cNvGraphicFramePr>
          <p:nvPr>
            <p:ph idx="1"/>
            <p:extLst>
              <p:ext uri="{D42A27DB-BD31-4B8C-83A1-F6EECF244321}">
                <p14:modId xmlns:p14="http://schemas.microsoft.com/office/powerpoint/2010/main" val="4032853838"/>
              </p:ext>
            </p:extLst>
          </p:nvPr>
        </p:nvGraphicFramePr>
        <p:xfrm>
          <a:off x="779463" y="1425388"/>
          <a:ext cx="7583487" cy="4611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en-US" dirty="0" smtClean="0"/>
              <a:t>Areas of Focus for Parents </a:t>
            </a:r>
            <a:endParaRPr lang="en-US" dirty="0"/>
          </a:p>
        </p:txBody>
      </p:sp>
      <p:sp>
        <p:nvSpPr>
          <p:cNvPr id="3" name="Slide Number Placeholder 2"/>
          <p:cNvSpPr>
            <a:spLocks noGrp="1"/>
          </p:cNvSpPr>
          <p:nvPr>
            <p:ph type="sldNum" sz="quarter" idx="12"/>
          </p:nvPr>
        </p:nvSpPr>
        <p:spPr/>
        <p:txBody>
          <a:bodyPr/>
          <a:lstStyle/>
          <a:p>
            <a:fld id="{7F5CE407-6216-4202-80E4-A30DC2F709B2}" type="slidenum">
              <a:rPr lang="en-US" smtClean="0"/>
              <a:t>7</a:t>
            </a:fld>
            <a:endParaRPr lang="en-US"/>
          </a:p>
        </p:txBody>
      </p:sp>
    </p:spTree>
    <p:extLst>
      <p:ext uri="{BB962C8B-B14F-4D97-AF65-F5344CB8AC3E}">
        <p14:creationId xmlns:p14="http://schemas.microsoft.com/office/powerpoint/2010/main" val="423984278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0543" y="2473447"/>
            <a:ext cx="8537887" cy="3450696"/>
          </a:xfrm>
        </p:spPr>
        <p:txBody>
          <a:bodyPr>
            <a:noAutofit/>
          </a:bodyPr>
          <a:lstStyle/>
          <a:p>
            <a:r>
              <a:rPr lang="en-US" sz="1500" dirty="0" smtClean="0"/>
              <a:t>Nutrition</a:t>
            </a:r>
            <a:r>
              <a:rPr lang="en-US" sz="1500" dirty="0"/>
              <a:t>/healthy eating/body confidence/self-esteem/internet safety-stranger danger/life skills, drugs and alcohol covered in SPHE </a:t>
            </a:r>
          </a:p>
          <a:p>
            <a:r>
              <a:rPr lang="en-US" sz="1500" dirty="0"/>
              <a:t>Boy/girl stereotypes covered in general ethos and learn together </a:t>
            </a:r>
            <a:r>
              <a:rPr lang="en-US" sz="1500" dirty="0" err="1"/>
              <a:t>programme</a:t>
            </a:r>
            <a:endParaRPr lang="en-US" sz="1500" dirty="0"/>
          </a:p>
          <a:p>
            <a:r>
              <a:rPr lang="en-US" sz="1500" dirty="0"/>
              <a:t>Specific lessons around kindness, respect, friendship taught through both SPHE and LT</a:t>
            </a:r>
          </a:p>
          <a:p>
            <a:r>
              <a:rPr lang="en-US" sz="1500" dirty="0"/>
              <a:t>Develop the website ( a lot of work being done on this with a parent volunteering his time and expertise, Magda and Stephanie taking on responsibility for keeping it current</a:t>
            </a:r>
            <a:r>
              <a:rPr lang="en-US" sz="1500" dirty="0" smtClean="0"/>
              <a:t>)</a:t>
            </a:r>
            <a:endParaRPr lang="en-US" sz="1500" dirty="0"/>
          </a:p>
          <a:p>
            <a:r>
              <a:rPr lang="en-US" sz="1500" dirty="0"/>
              <a:t>Learning from other Educate Together schools (Principal’s network, conferences, patron support)</a:t>
            </a:r>
          </a:p>
          <a:p>
            <a:r>
              <a:rPr lang="en-US" sz="1500" dirty="0"/>
              <a:t>Student council</a:t>
            </a:r>
          </a:p>
          <a:p>
            <a:r>
              <a:rPr lang="en-US" sz="1500" dirty="0"/>
              <a:t>School choir (all classes- </a:t>
            </a:r>
            <a:r>
              <a:rPr lang="en-US" sz="1500" dirty="0" err="1"/>
              <a:t>formalising</a:t>
            </a:r>
            <a:r>
              <a:rPr lang="en-US" sz="1500" dirty="0"/>
              <a:t> this next year) and instrument in one class (recorder in 1</a:t>
            </a:r>
            <a:r>
              <a:rPr lang="en-US" sz="1500" baseline="30000" dirty="0"/>
              <a:t>st</a:t>
            </a:r>
            <a:r>
              <a:rPr lang="en-US" sz="1500" dirty="0"/>
              <a:t> class and tin whistle in 2</a:t>
            </a:r>
            <a:r>
              <a:rPr lang="en-US" sz="1500" baseline="30000" dirty="0"/>
              <a:t>nd</a:t>
            </a:r>
            <a:r>
              <a:rPr lang="en-US" sz="1500" dirty="0"/>
              <a:t>)</a:t>
            </a:r>
          </a:p>
          <a:p>
            <a:r>
              <a:rPr lang="en-US" sz="1500" dirty="0"/>
              <a:t>School being awarded charitable status (applied for and expected in August)</a:t>
            </a:r>
          </a:p>
          <a:p>
            <a:r>
              <a:rPr lang="en-US" sz="1500" dirty="0"/>
              <a:t>Develop mindfulness throughout the classes</a:t>
            </a:r>
          </a:p>
          <a:p>
            <a:r>
              <a:rPr lang="en-US" sz="1500" dirty="0"/>
              <a:t>Active based learning promoting curiosity and interest in learning- always can be developed, constantly exploring within the confines of the </a:t>
            </a:r>
            <a:r>
              <a:rPr lang="en-US" sz="1500" dirty="0" smtClean="0"/>
              <a:t>curriculum</a:t>
            </a:r>
            <a:endParaRPr lang="en-US" sz="1500" dirty="0"/>
          </a:p>
          <a:p>
            <a:r>
              <a:rPr lang="en-US" sz="1500" dirty="0"/>
              <a:t>Activities outside the classroom (orienteering, gardening)- can be developed year on </a:t>
            </a:r>
            <a:r>
              <a:rPr lang="en-US" sz="1500" dirty="0" smtClean="0"/>
              <a:t>year</a:t>
            </a:r>
            <a:endParaRPr lang="en-US" sz="1500" dirty="0"/>
          </a:p>
          <a:p>
            <a:endParaRPr lang="en-US" sz="1500" dirty="0"/>
          </a:p>
        </p:txBody>
      </p:sp>
      <p:sp>
        <p:nvSpPr>
          <p:cNvPr id="3" name="Title 2"/>
          <p:cNvSpPr>
            <a:spLocks noGrp="1"/>
          </p:cNvSpPr>
          <p:nvPr>
            <p:ph type="title"/>
          </p:nvPr>
        </p:nvSpPr>
        <p:spPr>
          <a:xfrm>
            <a:off x="471631" y="598068"/>
            <a:ext cx="8229600" cy="1252728"/>
          </a:xfrm>
        </p:spPr>
        <p:txBody>
          <a:bodyPr>
            <a:normAutofit fontScale="90000"/>
          </a:bodyPr>
          <a:lstStyle/>
          <a:p>
            <a:r>
              <a:rPr lang="en-US" dirty="0" smtClean="0"/>
              <a:t>Areas of feedback received, which are already in place:</a:t>
            </a:r>
            <a:r>
              <a:rPr lang="en-US" dirty="0"/>
              <a:t/>
            </a:r>
            <a:br>
              <a:rPr lang="en-US" dirty="0"/>
            </a:br>
            <a:endParaRPr lang="en-US" dirty="0"/>
          </a:p>
        </p:txBody>
      </p:sp>
      <p:sp>
        <p:nvSpPr>
          <p:cNvPr id="6" name="Slide Number Placeholder 5"/>
          <p:cNvSpPr>
            <a:spLocks noGrp="1"/>
          </p:cNvSpPr>
          <p:nvPr>
            <p:ph type="sldNum" sz="quarter" idx="12"/>
          </p:nvPr>
        </p:nvSpPr>
        <p:spPr/>
        <p:txBody>
          <a:bodyPr/>
          <a:lstStyle/>
          <a:p>
            <a:fld id="{7F5CE407-6216-4202-80E4-A30DC2F709B2}" type="slidenum">
              <a:rPr lang="en-US" smtClean="0"/>
              <a:t>8</a:t>
            </a:fld>
            <a:endParaRPr lang="en-US"/>
          </a:p>
        </p:txBody>
      </p:sp>
    </p:spTree>
    <p:extLst>
      <p:ext uri="{BB962C8B-B14F-4D97-AF65-F5344CB8AC3E}">
        <p14:creationId xmlns:p14="http://schemas.microsoft.com/office/powerpoint/2010/main" val="109579515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2661037"/>
            <a:ext cx="7408333" cy="3450696"/>
          </a:xfrm>
        </p:spPr>
        <p:txBody>
          <a:bodyPr>
            <a:normAutofit/>
          </a:bodyPr>
          <a:lstStyle/>
          <a:p>
            <a:pPr lvl="0"/>
            <a:r>
              <a:rPr lang="en-US" sz="1600" dirty="0" smtClean="0"/>
              <a:t>Longer </a:t>
            </a:r>
            <a:r>
              <a:rPr lang="en-US" sz="1600" dirty="0"/>
              <a:t>lunch and finish later </a:t>
            </a:r>
          </a:p>
          <a:p>
            <a:pPr lvl="0"/>
            <a:r>
              <a:rPr lang="en-US" sz="1600" dirty="0"/>
              <a:t>An online database accessing child’s profile/account to view weekly/monthly progress and notes provided in areas that need improving. </a:t>
            </a:r>
          </a:p>
          <a:p>
            <a:pPr lvl="0"/>
            <a:r>
              <a:rPr lang="en-US" sz="1600" dirty="0"/>
              <a:t>Automatic progression of pupils to second level school</a:t>
            </a:r>
          </a:p>
          <a:p>
            <a:pPr lvl="0"/>
            <a:r>
              <a:rPr lang="en-US" sz="1600" dirty="0"/>
              <a:t>Parking for parents (will not be provided in permanent building: DES do not provide this)</a:t>
            </a:r>
          </a:p>
          <a:p>
            <a:pPr lvl="0"/>
            <a:r>
              <a:rPr lang="en-US" sz="1600" dirty="0"/>
              <a:t>Mandatory 1 hour of sports activity</a:t>
            </a:r>
          </a:p>
          <a:p>
            <a:pPr lvl="0"/>
            <a:r>
              <a:rPr lang="en-US" sz="1600" dirty="0"/>
              <a:t>Road trips, Disneyland, a day that lasts only a second, longer day and shorter holidays, water slide, lockers, a bouncy castle, a music room</a:t>
            </a:r>
          </a:p>
          <a:p>
            <a:pPr lvl="0"/>
            <a:r>
              <a:rPr lang="en-US" sz="1600" dirty="0"/>
              <a:t>Dedicated science lab</a:t>
            </a:r>
          </a:p>
          <a:p>
            <a:pPr marL="457200" indent="-457200">
              <a:buFont typeface="+mj-lt"/>
              <a:buAutoNum type="arabicPeriod"/>
            </a:pPr>
            <a:endParaRPr lang="en-US" sz="1600" dirty="0"/>
          </a:p>
        </p:txBody>
      </p:sp>
      <p:sp>
        <p:nvSpPr>
          <p:cNvPr id="3" name="Title 2"/>
          <p:cNvSpPr>
            <a:spLocks noGrp="1"/>
          </p:cNvSpPr>
          <p:nvPr>
            <p:ph type="title"/>
          </p:nvPr>
        </p:nvSpPr>
        <p:spPr>
          <a:xfrm>
            <a:off x="442769" y="295038"/>
            <a:ext cx="8229600" cy="1252728"/>
          </a:xfrm>
        </p:spPr>
        <p:txBody>
          <a:bodyPr>
            <a:normAutofit/>
          </a:bodyPr>
          <a:lstStyle/>
          <a:p>
            <a:r>
              <a:rPr lang="en-US" dirty="0" smtClean="0"/>
              <a:t>Not possible in the 4 year plan….</a:t>
            </a:r>
            <a:endParaRPr lang="en-US" dirty="0"/>
          </a:p>
        </p:txBody>
      </p:sp>
      <p:sp>
        <p:nvSpPr>
          <p:cNvPr id="4" name="Slide Number Placeholder 3"/>
          <p:cNvSpPr>
            <a:spLocks noGrp="1"/>
          </p:cNvSpPr>
          <p:nvPr>
            <p:ph type="sldNum" sz="quarter" idx="12"/>
          </p:nvPr>
        </p:nvSpPr>
        <p:spPr/>
        <p:txBody>
          <a:bodyPr/>
          <a:lstStyle/>
          <a:p>
            <a:fld id="{7F5CE407-6216-4202-80E4-A30DC2F709B2}" type="slidenum">
              <a:rPr lang="en-US" smtClean="0"/>
              <a:t>9</a:t>
            </a:fld>
            <a:endParaRPr lang="en-US"/>
          </a:p>
        </p:txBody>
      </p:sp>
    </p:spTree>
    <p:extLst>
      <p:ext uri="{BB962C8B-B14F-4D97-AF65-F5344CB8AC3E}">
        <p14:creationId xmlns:p14="http://schemas.microsoft.com/office/powerpoint/2010/main" val="421863499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921</TotalTime>
  <Words>1599</Words>
  <Application>Microsoft Macintosh PowerPoint</Application>
  <PresentationFormat>On-screen Show (4:3)</PresentationFormat>
  <Paragraphs>183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Waveform</vt:lpstr>
      <vt:lpstr>Vision for our School</vt:lpstr>
      <vt:lpstr>A collaborative approach has been used to build our Vision</vt:lpstr>
      <vt:lpstr>Areas of Focus for BOM</vt:lpstr>
      <vt:lpstr>Areas of Focus for Pupils </vt:lpstr>
      <vt:lpstr>Areas of Focus for Staff </vt:lpstr>
      <vt:lpstr>Areas of Focus for PAC </vt:lpstr>
      <vt:lpstr>Areas of Focus for Parents </vt:lpstr>
      <vt:lpstr>Areas of feedback received, which are already in place: </vt:lpstr>
      <vt:lpstr>Not possible in the 4 year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for our School</dc:title>
  <dc:creator>Dara Harrington</dc:creator>
  <cp:lastModifiedBy>Anne</cp:lastModifiedBy>
  <cp:revision>20</cp:revision>
  <cp:lastPrinted>2016-06-15T11:57:30Z</cp:lastPrinted>
  <dcterms:created xsi:type="dcterms:W3CDTF">2016-06-08T20:30:42Z</dcterms:created>
  <dcterms:modified xsi:type="dcterms:W3CDTF">2016-10-07T08:54:24Z</dcterms:modified>
</cp:coreProperties>
</file>